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3D172-64A1-47D0-AABB-20BF708F6B6B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24A1E-130F-47A7-8F98-D45C264E5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Want To Be A Christia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啊，我要做個信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824536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主啊，我要做個信徒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832648" cy="525658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主啊，我要做個信徒，就在我心，就在我心，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主啊，我要做個信徒，就在我心，就在我心，就在我心，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主啊，我要做個信徒，就在我心。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主啊，我要更加愛人，就在我心，就在我心，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主啊，我要更加愛人，就在我心，就在我心，就在我心，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主啊，我要更加愛人，就在我心。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主啊，我要更加聖潔，就在我心，就在我心，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主啊，我要更加聖潔，就在我心，就在我心，就在我心，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主啊，我要更加聖潔，就在我心。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主啊，我要更加愛你，就在我心，就在我心，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主啊，我要更加愛你，就在我心，就在我心，就在我心，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主啊，我要更加愛你，就在我心。</a:t>
            </a:r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主啊，我要做個信徒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主啊，我要做祢信徒</dc:title>
  <dc:creator>mary</dc:creator>
  <cp:lastModifiedBy>mary</cp:lastModifiedBy>
  <cp:revision>4</cp:revision>
  <dcterms:created xsi:type="dcterms:W3CDTF">2019-01-24T15:50:31Z</dcterms:created>
  <dcterms:modified xsi:type="dcterms:W3CDTF">2019-01-25T15:37:56Z</dcterms:modified>
</cp:coreProperties>
</file>