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EB589-D463-4207-AFEA-3169602FE8ED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83A00-8B5B-44D5-ABDC-5EAC1FC895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主イェス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456384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わが主イェスよ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2736304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わが主イエスよ、ひたすら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祈り求む　愛をば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増させ給え　主を愛する。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愛をば、愛をば</a:t>
            </a:r>
          </a:p>
          <a:p>
            <a:pPr algn="l"/>
            <a:endParaRPr lang="en-US" altLang="ja-JP" sz="10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世のやすきと　楽しみ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求めたりし　身なれど、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今は願う　主を愛する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愛をば、愛をば</a:t>
            </a:r>
          </a:p>
          <a:p>
            <a:pPr algn="l"/>
            <a:endParaRPr lang="en-US" altLang="ja-JP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/>
            </a:r>
            <a:br>
              <a:rPr lang="en-US" altLang="ja-JP" sz="1800" b="1" dirty="0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来たれ、来たれ、苦しみ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うき悩みも　いとわじ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勇み歌わん　主を愛する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愛をば、愛をば</a:t>
            </a:r>
          </a:p>
          <a:p>
            <a:pPr algn="l"/>
            <a:endParaRPr lang="en-US" altLang="ja-JP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/>
            </a:r>
            <a:br>
              <a:rPr lang="en-US" altLang="ja-JP" sz="1800" b="1" dirty="0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いまわの息　かすかに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残るときも　愛をば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増させ給え　主を愛する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愛をば、愛をば。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わが主イェスよ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わが主イェスよ</dc:title>
  <dc:creator>mary</dc:creator>
  <cp:lastModifiedBy>mary</cp:lastModifiedBy>
  <cp:revision>3</cp:revision>
  <dcterms:created xsi:type="dcterms:W3CDTF">2019-01-09T19:34:18Z</dcterms:created>
  <dcterms:modified xsi:type="dcterms:W3CDTF">2019-01-09T20:18:34Z</dcterms:modified>
</cp:coreProperties>
</file>