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B9829-524C-477A-A34D-D83141206F85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FAC8D-207F-4BEC-A584-B93C01CB51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날개 밑 내가 편안히 쉬네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みつばさにて安らぎ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1"/>
            <a:ext cx="5040560" cy="504056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みつばさにて安らぎぬ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3096344" cy="540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みつばさにて安らぎぬ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あめかぜ吹き荒れても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神はわれを守りたもう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主のみもとで安らぐ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控える</a:t>
            </a:r>
            <a:r>
              <a:rPr lang="ja-JP" altLang="en-US" b="1" smtClean="0">
                <a:solidFill>
                  <a:srgbClr val="FF0000"/>
                </a:solidFill>
              </a:rPr>
              <a:t/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みつばさ うれしく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とわなる主の愛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みつばさにいだかれ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わがたま安らか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みつばさ わがさけどころ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そこに安らぎ求む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世にはなぐさめはなくて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みそばにて 安きうく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みつばさ喜びに満つ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つかれし世のたびじで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主はわれをば守りたもう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とわの安らぎをう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みつばさにて安らぎぬ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みつばさにて安らぎぬ</dc:title>
  <dc:creator>mary</dc:creator>
  <cp:lastModifiedBy>mary</cp:lastModifiedBy>
  <cp:revision>2</cp:revision>
  <dcterms:created xsi:type="dcterms:W3CDTF">2019-01-30T14:23:22Z</dcterms:created>
  <dcterms:modified xsi:type="dcterms:W3CDTF">2019-01-30T17:02:57Z</dcterms:modified>
</cp:coreProperties>
</file>