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BCE2-4028-4D8E-A29B-E34218BE188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A787-CCE9-46EF-8D63-201C824E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BCE2-4028-4D8E-A29B-E34218BE188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A787-CCE9-46EF-8D63-201C824E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BCE2-4028-4D8E-A29B-E34218BE188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A787-CCE9-46EF-8D63-201C824E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BCE2-4028-4D8E-A29B-E34218BE188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A787-CCE9-46EF-8D63-201C824E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BCE2-4028-4D8E-A29B-E34218BE188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A787-CCE9-46EF-8D63-201C824E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BCE2-4028-4D8E-A29B-E34218BE188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A787-CCE9-46EF-8D63-201C824E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BCE2-4028-4D8E-A29B-E34218BE188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A787-CCE9-46EF-8D63-201C824E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BCE2-4028-4D8E-A29B-E34218BE188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A787-CCE9-46EF-8D63-201C824E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BCE2-4028-4D8E-A29B-E34218BE188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A787-CCE9-46EF-8D63-201C824E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BCE2-4028-4D8E-A29B-E34218BE188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A787-CCE9-46EF-8D63-201C824E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BCE2-4028-4D8E-A29B-E34218BE188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A787-CCE9-46EF-8D63-201C824E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BCE2-4028-4D8E-A29B-E34218BE188D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7A787-CCE9-46EF-8D63-201C824E97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ngels From The Realms of Glory 1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あまつみつかい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248472" cy="650503"/>
          </a:xfrm>
        </p:spPr>
        <p:txBody>
          <a:bodyPr>
            <a:normAutofit fontScale="90000"/>
          </a:bodyPr>
          <a:lstStyle/>
          <a:p>
            <a:r>
              <a:rPr lang="ja-JP" altLang="en-US" b="1" smtClean="0"/>
              <a:t>あまつみつかいよ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3816424" cy="4320480"/>
          </a:xfrm>
        </p:spPr>
        <p:txBody>
          <a:bodyPr>
            <a:noAutofit/>
          </a:bodyPr>
          <a:lstStyle/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あまつみつかいよ　地のもろたみに   メシヤきたりぬと　いざつげわたれ</a:t>
            </a:r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altLang="ja-JP" sz="1800" b="1" dirty="0" smtClean="0">
                <a:solidFill>
                  <a:srgbClr val="FF0000"/>
                </a:solidFill>
              </a:rPr>
              <a:t>Chorus                                                         </a:t>
            </a:r>
            <a:r>
              <a:rPr lang="ja-JP" altLang="en-US" sz="1800" b="1" smtClean="0">
                <a:solidFill>
                  <a:srgbClr val="FF0000"/>
                </a:solidFill>
              </a:rPr>
              <a:t>ゆきておがまばや　おうなるイエスを。</a:t>
            </a:r>
            <a:endParaRPr lang="en-US" altLang="ja-JP" sz="1800" b="1" dirty="0" smtClean="0">
              <a:solidFill>
                <a:srgbClr val="FF0000"/>
              </a:solidFill>
            </a:endParaRPr>
          </a:p>
          <a:p>
            <a:pPr algn="l"/>
            <a:endParaRPr lang="en-US" altLang="ja-JP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野にある牧者よ　ながすくいぬし             こよいあらわれぬ　とくおとずれよ</a:t>
            </a:r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博士はよみしか　そらのけしきに、    たみののぞみなる　主のうまれしを</a:t>
            </a:r>
            <a:endParaRPr lang="en-US" altLang="ja-JP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ja-JP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せいとが夜も日も　いのり待ちし主     みずやたちまちに　あまくだりしを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あまつみつかいよ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あまつみつかいよ</dc:title>
  <dc:creator>mary</dc:creator>
  <cp:lastModifiedBy>mary</cp:lastModifiedBy>
  <cp:revision>7</cp:revision>
  <dcterms:created xsi:type="dcterms:W3CDTF">2019-01-17T02:42:06Z</dcterms:created>
  <dcterms:modified xsi:type="dcterms:W3CDTF">2020-08-22T21:13:58Z</dcterms:modified>
</cp:coreProperties>
</file>