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5054-AA71-4847-8FA0-B5C37F22144F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0996-7A1D-48DB-B0BC-B5DB50C437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5054-AA71-4847-8FA0-B5C37F22144F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0996-7A1D-48DB-B0BC-B5DB50C437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5054-AA71-4847-8FA0-B5C37F22144F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0996-7A1D-48DB-B0BC-B5DB50C437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5054-AA71-4847-8FA0-B5C37F22144F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0996-7A1D-48DB-B0BC-B5DB50C437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5054-AA71-4847-8FA0-B5C37F22144F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0996-7A1D-48DB-B0BC-B5DB50C437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5054-AA71-4847-8FA0-B5C37F22144F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0996-7A1D-48DB-B0BC-B5DB50C437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5054-AA71-4847-8FA0-B5C37F22144F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0996-7A1D-48DB-B0BC-B5DB50C437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5054-AA71-4847-8FA0-B5C37F22144F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0996-7A1D-48DB-B0BC-B5DB50C437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5054-AA71-4847-8FA0-B5C37F22144F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0996-7A1D-48DB-B0BC-B5DB50C437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5054-AA71-4847-8FA0-B5C37F22144F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0996-7A1D-48DB-B0BC-B5DB50C437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5054-AA71-4847-8FA0-B5C37F22144F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0996-7A1D-48DB-B0BC-B5DB50C437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05054-AA71-4847-8FA0-B5C37F22144F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B0996-7A1D-48DB-B0BC-B5DB50C437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reathe on Me, Breath of Go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ชิญพระวิญญาณลงม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16632"/>
            <a:ext cx="4968552" cy="504056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เชิญพระวิญญาณลงมา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836712"/>
            <a:ext cx="3384376" cy="583264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เชิญพระวิญญาณลงมา 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ทรงเป็นลมปราณของข้าฯ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ขอได้ประทานตามพระสัญญา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เหมือนวันเพ็นเทคอศเต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เชิญพระวิญญาณลงมา 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ประทับอยู่ใจตัวข้า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ขอให้สนิทอยู่ทุกเวลา 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เพื่อทนสู้มารบีฑา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พระองค์ทรงเป็นลมปราณ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ให้ชีวิตใหม่แก่ข้าฯ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โปรดลบล้างบาปผิดที่ผ่านมา 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ให้บริสุทธิ์ยิ่งนา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ขอได้ทรงโปรดประทาน 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ลมปราณจากเบื้องเมืองฟ้า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ให้ลงมาสู่ดวงจิตของข้าฯ 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ดำรงชีพกัลป์ปา.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92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เชิญพระวิญญาณลงมา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เชิญพระวิญญาณลงมา</dc:title>
  <dc:creator>mary</dc:creator>
  <cp:lastModifiedBy>mary</cp:lastModifiedBy>
  <cp:revision>3</cp:revision>
  <dcterms:created xsi:type="dcterms:W3CDTF">2019-01-29T16:40:03Z</dcterms:created>
  <dcterms:modified xsi:type="dcterms:W3CDTF">2019-01-29T17:14:04Z</dcterms:modified>
</cp:coreProperties>
</file>