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5A413-D494-4580-9137-7A74DC37E1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9C636-195B-49F6-87C1-546DD7B72E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รักพระเยซูรักมากกว่าก่อ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bg1"/>
                </a:solidFill>
              </a:rPr>
              <a:t>รักพระเยซูรักมากกว่าก่อน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3744416" cy="5472608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ขอพระเยซูประทาน ความรักแก่ข้าฯ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เมื่อคุกเข่าอธิษฐาน ทูลพระบิดา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ขอให้รักมากกว่าก่อน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มากมายจนกลายเป็นพร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รักพระเยซู รักมากกว่าก่อน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เมื่อก่อนข้าฯปรารถนา สิ่งของโลกนี้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แต่มาบัดนี้ข้าฯขอ เลิกรักโลกีย์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เดี๋ยวนี้ข้าฯอธิษฐาน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รักพระองค์มากกว่าก่อน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ขอรักมากขึ้น จนกลายเป็นพร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ข้าฯจะร้องเพลงสรรเสริญ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ตราบเท่าวายปราณ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เพราะข้าฯไว้ใจพระองค์ ทรงรับวิญญาณ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เชื่อว่าจะทรงอวยพร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เพราะรักมากกว่าแต่ก่อน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รักพระเยซู รักมากกว่าก่อน อาเมน.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รักพระเยซูรักมากกว่าก่อน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รักพระเยซูรักมากกว่าก่อน</dc:title>
  <dc:creator>mary</dc:creator>
  <cp:lastModifiedBy>mary</cp:lastModifiedBy>
  <cp:revision>3</cp:revision>
  <dcterms:created xsi:type="dcterms:W3CDTF">2019-01-09T16:49:31Z</dcterms:created>
  <dcterms:modified xsi:type="dcterms:W3CDTF">2019-01-09T17:57:36Z</dcterms:modified>
</cp:coreProperties>
</file>