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70F48-3E90-4C6A-AE4C-DC0DD573E89C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1BFFF-99AE-49E3-BE88-C8365C5ECC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ึ่งพระเจ้าทุกวันทุกป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47182"/>
            <a:ext cx="4608512" cy="648072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พึ่งพระเจ้าทุกวันทุกปี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5328592" cy="5904656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ข้าขอพึ่งพระเยซูเจ้า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แม้ทางยากถูกลมมืดเงา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เกิดใจกลัวเพราะเชื่อไม่มั่น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ฝากไว้กับพระองค์เท่านั้น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ทางชีวิตสั้นยาวเท่าไร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จนได้สิ้นอายุตายไป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จนได้ถึงเวียงแก้วบนฟ้า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ขอพึ่งพระเยซูเจ้าข้า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พระวิญญาณพระเจ้าส่องแจ้ง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ข้าเหนื่อยอ่อนบังเกิดมีแรง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พระองค์นำไม่ให้สะดุด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ข้าเชื่อในพระองค์ที่สุด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มีบทเพลงเมื่อรับความสุข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มีคำวอนเมื่อพบความทุกข์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อันตรายซึ่งมาประจญ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ขอพระองค์ทรงช่วยให้พ้น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พึ่งพระเจ้าทุกวันทุกปี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พึ่งพระองค์ตลอดชีวี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แม้บังเกิดสุขทุกข์เมื่อใด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ขอพระองค์สถิตอยู่ใกล้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123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พึ่งพระเจ้าทุกวันทุกปี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พึ่งพระเจ้าทุกวันทุกปี</dc:title>
  <dc:creator>mary</dc:creator>
  <cp:lastModifiedBy>mary</cp:lastModifiedBy>
  <cp:revision>4</cp:revision>
  <dcterms:created xsi:type="dcterms:W3CDTF">2019-01-28T15:34:35Z</dcterms:created>
  <dcterms:modified xsi:type="dcterms:W3CDTF">2019-01-28T16:07:57Z</dcterms:modified>
</cp:coreProperties>
</file>