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0FCA4-FF94-4204-98DC-730FCFFAAFA3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DA79-CFBB-4CF0-817B-DE90182DA2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kshi vani kya tum gay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200" y="1379577"/>
            <a:ext cx="8892480" cy="54784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तुम गये यीशु पास कि दिल होवे पाक?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सोते में साफ़ हुए हो?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जो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सलीब से बहता है कि होवे नजात,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सोते में साफ़ हुए हो?     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  <a:endParaRPr lang="hi-IN" sz="1400" b="1" dirty="0" smtClean="0">
              <a:solidFill>
                <a:srgbClr val="FF0000"/>
              </a:solidFill>
            </a:endParaRPr>
          </a:p>
          <a:p>
            <a:r>
              <a:rPr lang="hi-IN" sz="1400" b="1" dirty="0" smtClean="0">
                <a:solidFill>
                  <a:srgbClr val="FF0000"/>
                </a:solidFill>
              </a:rPr>
              <a:t>क्या तुम साफ़ हुए हो,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hi-IN" sz="1400" b="1" dirty="0" smtClean="0">
                <a:solidFill>
                  <a:srgbClr val="FF0000"/>
                </a:solidFill>
              </a:rPr>
              <a:t>सब </a:t>
            </a:r>
            <a:r>
              <a:rPr lang="hi-IN" sz="1400" b="1" dirty="0" smtClean="0">
                <a:solidFill>
                  <a:srgbClr val="FF0000"/>
                </a:solidFill>
              </a:rPr>
              <a:t>गुनाह से तुम, </a:t>
            </a:r>
            <a:r>
              <a:rPr lang="hi-IN" sz="1400" b="1" dirty="0" smtClean="0">
                <a:solidFill>
                  <a:srgbClr val="FF0000"/>
                </a:solidFill>
              </a:rPr>
              <a:t>साफ़ </a:t>
            </a:r>
            <a:r>
              <a:rPr lang="hi-IN" sz="1400" b="1" dirty="0" smtClean="0">
                <a:solidFill>
                  <a:srgbClr val="FF0000"/>
                </a:solidFill>
              </a:rPr>
              <a:t>हुए हो?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hi-IN" sz="1400" b="1" dirty="0" smtClean="0">
                <a:solidFill>
                  <a:srgbClr val="FF0000"/>
                </a:solidFill>
              </a:rPr>
              <a:t>क्या </a:t>
            </a:r>
            <a:r>
              <a:rPr lang="hi-IN" sz="1400" b="1" dirty="0" smtClean="0">
                <a:solidFill>
                  <a:srgbClr val="FF0000"/>
                </a:solidFill>
              </a:rPr>
              <a:t>लिबास तुम्हारे, हुए खून से सफ़ेद? </a:t>
            </a:r>
          </a:p>
          <a:p>
            <a:r>
              <a:rPr lang="hi-IN" sz="1400" b="1" dirty="0" smtClean="0">
                <a:solidFill>
                  <a:srgbClr val="FF0000"/>
                </a:solidFill>
              </a:rPr>
              <a:t>क्या उस सोते में साफ़ हुए हो?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तुम यीशु साथ चलते, रोज़ व रोज़?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सोते में साफ़ हुए हो?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तुम अपना भरोसा उस पर रखते हर रोज़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उस सोते में साफ़ हुए हो?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बे दाग और बे ऐब, तुम ठहरोगे जरूर,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सोते में साफ़ हुए हो?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आसमानी जलाल में, तुम रहोगे मसरूर,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सोते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में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600" b="1" dirty="0" err="1" smtClean="0"/>
              <a:t>Kya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gaye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Yeeshu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paas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dil</a:t>
            </a:r>
            <a:r>
              <a:rPr lang="en-US" sz="1600" b="1" dirty="0" smtClean="0"/>
              <a:t> hove </a:t>
            </a:r>
            <a:r>
              <a:rPr lang="en-US" sz="1600" b="1" dirty="0" err="1" smtClean="0"/>
              <a:t>paak</a:t>
            </a:r>
            <a:r>
              <a:rPr lang="en-US" sz="1600" b="1" dirty="0" smtClean="0"/>
              <a:t>?</a:t>
            </a:r>
          </a:p>
          <a:p>
            <a:r>
              <a:rPr lang="en-US" sz="1600" b="1" dirty="0" err="1" smtClean="0"/>
              <a:t>Kya</a:t>
            </a:r>
            <a:r>
              <a:rPr lang="en-US" sz="1600" b="1" dirty="0" smtClean="0"/>
              <a:t>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saaf</a:t>
            </a:r>
            <a:r>
              <a:rPr lang="en-US" sz="1600" b="1" dirty="0" smtClean="0"/>
              <a:t> hue ho?</a:t>
            </a:r>
            <a:br>
              <a:rPr lang="en-US" sz="1600" b="1" dirty="0" smtClean="0"/>
            </a:br>
            <a:r>
              <a:rPr lang="en-US" sz="1600" b="1" dirty="0" smtClean="0"/>
              <a:t> Jo </a:t>
            </a:r>
            <a:r>
              <a:rPr lang="en-US" sz="1600" b="1" dirty="0" err="1" smtClean="0"/>
              <a:t>saleeb</a:t>
            </a:r>
            <a:r>
              <a:rPr lang="en-US" sz="1600" b="1" dirty="0" smtClean="0"/>
              <a:t> se </a:t>
            </a:r>
            <a:r>
              <a:rPr lang="en-US" sz="1600" b="1" dirty="0" err="1" smtClean="0"/>
              <a:t>bahata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ki</a:t>
            </a:r>
            <a:r>
              <a:rPr lang="en-US" sz="1600" b="1" dirty="0" smtClean="0"/>
              <a:t> hove </a:t>
            </a:r>
            <a:r>
              <a:rPr lang="en-US" sz="1600" b="1" dirty="0" err="1" smtClean="0"/>
              <a:t>najaat</a:t>
            </a:r>
            <a:r>
              <a:rPr lang="en-US" sz="1600" b="1" dirty="0" smtClean="0"/>
              <a:t>,</a:t>
            </a:r>
            <a:br>
              <a:rPr lang="en-US" sz="1600" b="1" dirty="0" smtClean="0"/>
            </a:br>
            <a:r>
              <a:rPr lang="en-US" sz="1600" b="1" dirty="0" smtClean="0"/>
              <a:t> </a:t>
            </a:r>
            <a:r>
              <a:rPr lang="en-US" sz="1600" b="1" dirty="0" err="1" smtClean="0"/>
              <a:t>Kya</a:t>
            </a:r>
            <a:r>
              <a:rPr lang="en-US" sz="1600" b="1" dirty="0" smtClean="0"/>
              <a:t>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saaf</a:t>
            </a:r>
            <a:r>
              <a:rPr lang="en-US" sz="1600" b="1" dirty="0" smtClean="0"/>
              <a:t> hue ho?</a:t>
            </a:r>
          </a:p>
          <a:p>
            <a:r>
              <a:rPr lang="en-US" sz="1600" b="1" dirty="0" smtClean="0"/>
              <a:t> 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endParaRPr lang="hi-IN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 </a:t>
            </a:r>
            <a:r>
              <a:rPr lang="en-US" sz="1600" b="1" dirty="0" err="1" smtClean="0">
                <a:solidFill>
                  <a:srgbClr val="FF0000"/>
                </a:solidFill>
              </a:rPr>
              <a:t>Kya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saaf</a:t>
            </a:r>
            <a:r>
              <a:rPr lang="en-US" sz="1600" b="1" dirty="0" smtClean="0">
                <a:solidFill>
                  <a:srgbClr val="FF0000"/>
                </a:solidFill>
              </a:rPr>
              <a:t> hue ho,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 </a:t>
            </a:r>
            <a:r>
              <a:rPr lang="en-US" sz="1600" b="1" dirty="0" err="1" smtClean="0">
                <a:solidFill>
                  <a:srgbClr val="FF0000"/>
                </a:solidFill>
              </a:rPr>
              <a:t>Sab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gunaah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tum</a:t>
            </a:r>
            <a:r>
              <a:rPr lang="en-US" sz="1600" b="1" dirty="0" smtClean="0">
                <a:solidFill>
                  <a:srgbClr val="FF0000"/>
                </a:solidFill>
              </a:rPr>
              <a:t>, hue ho </a:t>
            </a:r>
            <a:r>
              <a:rPr lang="en-US" sz="1600" b="1" dirty="0" err="1" smtClean="0">
                <a:solidFill>
                  <a:srgbClr val="FF0000"/>
                </a:solidFill>
              </a:rPr>
              <a:t>saaf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 </a:t>
            </a:r>
            <a:r>
              <a:rPr lang="en-US" sz="1600" b="1" dirty="0" err="1" smtClean="0">
                <a:solidFill>
                  <a:srgbClr val="FF0000"/>
                </a:solidFill>
              </a:rPr>
              <a:t>Kya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libaas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tumhaare</a:t>
            </a:r>
            <a:r>
              <a:rPr lang="en-US" sz="1600" b="1" dirty="0" smtClean="0">
                <a:solidFill>
                  <a:srgbClr val="FF0000"/>
                </a:solidFill>
              </a:rPr>
              <a:t>, hue </a:t>
            </a:r>
            <a:r>
              <a:rPr lang="en-US" sz="1600" b="1" dirty="0" err="1" smtClean="0">
                <a:solidFill>
                  <a:srgbClr val="FF0000"/>
                </a:solidFill>
              </a:rPr>
              <a:t>khoon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safed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 </a:t>
            </a:r>
            <a:r>
              <a:rPr lang="en-US" sz="1600" b="1" dirty="0" err="1" smtClean="0">
                <a:solidFill>
                  <a:srgbClr val="FF0000"/>
                </a:solidFill>
              </a:rPr>
              <a:t>Kya</a:t>
            </a:r>
            <a:r>
              <a:rPr lang="en-US" sz="1600" b="1" dirty="0" smtClean="0">
                <a:solidFill>
                  <a:srgbClr val="FF0000"/>
                </a:solidFill>
              </a:rPr>
              <a:t> us </a:t>
            </a:r>
            <a:r>
              <a:rPr lang="en-US" sz="1600" b="1" dirty="0" err="1" smtClean="0">
                <a:solidFill>
                  <a:srgbClr val="FF0000"/>
                </a:solidFill>
              </a:rPr>
              <a:t>sote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saaf</a:t>
            </a:r>
            <a:r>
              <a:rPr lang="en-US" sz="1600" b="1" dirty="0" smtClean="0">
                <a:solidFill>
                  <a:srgbClr val="FF0000"/>
                </a:solidFill>
              </a:rPr>
              <a:t> hue ho?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err="1" smtClean="0"/>
              <a:t>Kya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Yeeshu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saath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chalate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roz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roz</a:t>
            </a:r>
            <a:r>
              <a:rPr lang="en-US" sz="1600" b="1" dirty="0" smtClean="0"/>
              <a:t>?</a:t>
            </a:r>
            <a:br>
              <a:rPr lang="en-US" sz="1600" b="1" dirty="0" smtClean="0"/>
            </a:br>
            <a:r>
              <a:rPr lang="en-US" sz="1600" b="1" dirty="0" err="1" smtClean="0"/>
              <a:t>Kya</a:t>
            </a:r>
            <a:r>
              <a:rPr lang="en-US" sz="1600" b="1" dirty="0" smtClean="0"/>
              <a:t>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saaf</a:t>
            </a:r>
            <a:r>
              <a:rPr lang="en-US" sz="1600" b="1" dirty="0" smtClean="0"/>
              <a:t> hue ho?</a:t>
            </a:r>
            <a:br>
              <a:rPr lang="en-US" sz="1600" b="1" dirty="0" smtClean="0"/>
            </a:br>
            <a:r>
              <a:rPr lang="en-US" sz="1600" b="1" dirty="0" err="1" smtClean="0"/>
              <a:t>Kya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apana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bharosa</a:t>
            </a:r>
            <a:r>
              <a:rPr lang="en-US" sz="1600" b="1" dirty="0" smtClean="0"/>
              <a:t> us par </a:t>
            </a:r>
            <a:r>
              <a:rPr lang="en-US" sz="1600" b="1" dirty="0" err="1" smtClean="0"/>
              <a:t>rakhate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roz</a:t>
            </a:r>
            <a:r>
              <a:rPr lang="en-US" sz="1600" b="1" dirty="0" smtClean="0"/>
              <a:t>?</a:t>
            </a:r>
            <a:br>
              <a:rPr lang="en-US" sz="1600" b="1" dirty="0" smtClean="0"/>
            </a:br>
            <a:r>
              <a:rPr lang="en-US" sz="1600" b="1" dirty="0" smtClean="0"/>
              <a:t> </a:t>
            </a:r>
            <a:r>
              <a:rPr lang="en-US" sz="1600" b="1" dirty="0" err="1" smtClean="0"/>
              <a:t>Kya</a:t>
            </a:r>
            <a:r>
              <a:rPr lang="en-US" sz="1600" b="1" dirty="0" smtClean="0"/>
              <a:t>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saaf</a:t>
            </a:r>
            <a:r>
              <a:rPr lang="en-US" sz="1600" b="1" dirty="0" smtClean="0"/>
              <a:t> hue ho?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Tab </a:t>
            </a:r>
            <a:r>
              <a:rPr lang="en-US" sz="1600" b="1" dirty="0" smtClean="0"/>
              <a:t>be </a:t>
            </a:r>
            <a:r>
              <a:rPr lang="en-US" sz="1600" b="1" dirty="0" err="1" smtClean="0"/>
              <a:t>daag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aur</a:t>
            </a:r>
            <a:r>
              <a:rPr lang="en-US" sz="1600" b="1" dirty="0" smtClean="0"/>
              <a:t> be </a:t>
            </a:r>
            <a:r>
              <a:rPr lang="en-US" sz="1600" b="1" dirty="0" err="1" smtClean="0"/>
              <a:t>aib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tum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thaharoge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jaroor</a:t>
            </a:r>
            <a:r>
              <a:rPr lang="en-US" sz="1600" b="1" dirty="0" smtClean="0"/>
              <a:t>,</a:t>
            </a:r>
            <a:br>
              <a:rPr lang="en-US" sz="1600" b="1" dirty="0" smtClean="0"/>
            </a:br>
            <a:r>
              <a:rPr lang="en-US" sz="1600" b="1" dirty="0" smtClean="0"/>
              <a:t>Gar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saaf</a:t>
            </a:r>
            <a:r>
              <a:rPr lang="en-US" sz="1600" b="1" dirty="0" smtClean="0"/>
              <a:t> hue ho?</a:t>
            </a:r>
            <a:br>
              <a:rPr lang="en-US" sz="1600" b="1" dirty="0" smtClean="0"/>
            </a:br>
            <a:r>
              <a:rPr lang="en-US" sz="1600" b="1" dirty="0" err="1" smtClean="0"/>
              <a:t>Aur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aasamaanee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jalaal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tum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rahoge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en-US" sz="1600" b="1" dirty="0" err="1" smtClean="0"/>
              <a:t>masaroor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ki</a:t>
            </a:r>
            <a:r>
              <a:rPr lang="en-US" sz="1600" b="1" dirty="0" smtClean="0"/>
              <a:t> us </a:t>
            </a:r>
            <a:r>
              <a:rPr lang="en-US" sz="1600" b="1" dirty="0" err="1" smtClean="0"/>
              <a:t>sote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mein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00600" cy="908719"/>
          </a:xfrm>
        </p:spPr>
        <p:txBody>
          <a:bodyPr>
            <a:noAutofit/>
          </a:bodyPr>
          <a:lstStyle/>
          <a:p>
            <a:r>
              <a:rPr lang="hi-IN" sz="4000" b="1" dirty="0" smtClean="0"/>
              <a:t>क्या तुम गये यीशु पास </a:t>
            </a:r>
            <a:r>
              <a:rPr lang="sv-SE" sz="4000" b="1" dirty="0" smtClean="0"/>
              <a:t>Kya </a:t>
            </a:r>
            <a:r>
              <a:rPr lang="sv-SE" sz="4000" b="1" dirty="0" smtClean="0"/>
              <a:t>tum gaye yeshu pass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165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क्या तुम गये यीशु पास Kya tum gaye yeshu pass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क्या तुम साफ़ हुए हो, सब गुनाह से तुम</dc:title>
  <dc:creator>mary</dc:creator>
  <cp:lastModifiedBy>mary</cp:lastModifiedBy>
  <cp:revision>16</cp:revision>
  <dcterms:created xsi:type="dcterms:W3CDTF">2019-01-22T15:42:41Z</dcterms:created>
  <dcterms:modified xsi:type="dcterms:W3CDTF">2022-03-17T18:39:34Z</dcterms:modified>
</cp:coreProperties>
</file>