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E7D1F-1746-4051-800C-32159BC93C6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ABBD6-D66F-486F-89C5-E0ABA0CACA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به طوجي - يا ملك الملو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هبه طوجي - يا ملك الملوك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1268760"/>
            <a:ext cx="3488432" cy="4730080"/>
          </a:xfrm>
        </p:spPr>
        <p:txBody>
          <a:bodyPr>
            <a:noAutofit/>
          </a:bodyPr>
          <a:lstStyle/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بْها لليلة السعيدة ​​ضوِّت نجمة بعيدي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والفرحة المجيدة ​​​ميلادك يسوع 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نورَك صلاتي ​​​مجيئك حياتي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ملك الملوك ​​​بالحِدا بيلاقوك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خلف الغيمة جايي​​الملك يسوع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ميلادك خلاّني أو قواني ​​بْأيماني ولعاني 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 لا تنساني ​​​الَهي الموعود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نورك صلاتي ​​​آهاتي وحياتي 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ملك الملوك ​​​بالحِدا بيلاقوك </a:t>
            </a:r>
            <a:b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خلف الغيمة جايي ​​إلَهي يسوع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هبه طوجي - يا ملك الملوك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هبه طوجي - يا ملك الملوك </dc:title>
  <dc:creator>mary</dc:creator>
  <cp:lastModifiedBy>mary</cp:lastModifiedBy>
  <cp:revision>5</cp:revision>
  <dcterms:created xsi:type="dcterms:W3CDTF">2019-01-16T15:21:29Z</dcterms:created>
  <dcterms:modified xsi:type="dcterms:W3CDTF">2019-01-16T19:36:59Z</dcterms:modified>
</cp:coreProperties>
</file>