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FC83-C08B-41A7-B9EC-A0CB281BC92A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2B60-692D-43BB-B129-FEF6A3F3F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FC83-C08B-41A7-B9EC-A0CB281BC92A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2B60-692D-43BB-B129-FEF6A3F3F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FC83-C08B-41A7-B9EC-A0CB281BC92A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2B60-692D-43BB-B129-FEF6A3F3F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FC83-C08B-41A7-B9EC-A0CB281BC92A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2B60-692D-43BB-B129-FEF6A3F3F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FC83-C08B-41A7-B9EC-A0CB281BC92A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2B60-692D-43BB-B129-FEF6A3F3F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FC83-C08B-41A7-B9EC-A0CB281BC92A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2B60-692D-43BB-B129-FEF6A3F3F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FC83-C08B-41A7-B9EC-A0CB281BC92A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2B60-692D-43BB-B129-FEF6A3F3F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FC83-C08B-41A7-B9EC-A0CB281BC92A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2B60-692D-43BB-B129-FEF6A3F3F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FC83-C08B-41A7-B9EC-A0CB281BC92A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2B60-692D-43BB-B129-FEF6A3F3F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FC83-C08B-41A7-B9EC-A0CB281BC92A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2B60-692D-43BB-B129-FEF6A3F3F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1FC83-C08B-41A7-B9EC-A0CB281BC92A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2B60-692D-43BB-B129-FEF6A3F3FE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1FC83-C08B-41A7-B9EC-A0CB281BC92A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D2B60-692D-43BB-B129-FEF6A3F3FE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Under his wing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nder his wings 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536504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تحت </a:t>
            </a:r>
            <a:r>
              <a:rPr lang="ar-AE" b="1" dirty="0"/>
              <a:t>جناحيه وجدت الأمنا</a:t>
            </a:r>
            <a:br>
              <a:rPr lang="ar-A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3848" y="908720"/>
            <a:ext cx="2656384" cy="4658072"/>
          </a:xfrm>
        </p:spPr>
        <p:txBody>
          <a:bodyPr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1 - تحت جناحَيهِ وجدتُ الأمنا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رُغمَ ظلامِ الليلِ والعصفِ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لي ثقةٌ وقد دعانِيَ ابنا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يحفَظُني وظلُّه يكفي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قرار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يا ظلامَ الهولِ خيِّمْ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إنَّ نفسي في أمانْ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تحت جناحيهِ أُرَنمْ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فرَحاً كلَّ الزمانْ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تحت جناحَيهِ غدَا يحميني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لي ملجأٌ فيهِ من الأخطارْ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بَلَساناً وحدَهُ يشفيني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راحتي يا مُنقذي المختارْ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تحت جناحَيهِ سلامُ قلبي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وهْو هنائي وأماني التامْ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سعادتي مضمونةُ بالربِّ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إذ مات عني ولأجلي قامْ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71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تحت جناحيه وجدت الأمنا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تحت جناحيه وجدت الأمنا </dc:title>
  <dc:creator>mary</dc:creator>
  <cp:lastModifiedBy>mary</cp:lastModifiedBy>
  <cp:revision>5</cp:revision>
  <dcterms:created xsi:type="dcterms:W3CDTF">2023-04-25T16:43:36Z</dcterms:created>
  <dcterms:modified xsi:type="dcterms:W3CDTF">2023-04-27T18:45:23Z</dcterms:modified>
</cp:coreProperties>
</file>