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B1BA-7460-4B45-AF72-96F7D6EBBBDA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7906-2660-45C3-A4A1-165DF7573E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B1BA-7460-4B45-AF72-96F7D6EBBBDA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7906-2660-45C3-A4A1-165DF7573E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B1BA-7460-4B45-AF72-96F7D6EBBBDA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7906-2660-45C3-A4A1-165DF7573E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B1BA-7460-4B45-AF72-96F7D6EBBBDA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7906-2660-45C3-A4A1-165DF7573E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B1BA-7460-4B45-AF72-96F7D6EBBBDA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7906-2660-45C3-A4A1-165DF7573E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B1BA-7460-4B45-AF72-96F7D6EBBBDA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7906-2660-45C3-A4A1-165DF7573E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B1BA-7460-4B45-AF72-96F7D6EBBBDA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7906-2660-45C3-A4A1-165DF7573E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B1BA-7460-4B45-AF72-96F7D6EBBBDA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7906-2660-45C3-A4A1-165DF7573E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B1BA-7460-4B45-AF72-96F7D6EBBBDA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7906-2660-45C3-A4A1-165DF7573E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B1BA-7460-4B45-AF72-96F7D6EBBBDA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7906-2660-45C3-A4A1-165DF7573E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B1BA-7460-4B45-AF72-96F7D6EBBBDA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D7906-2660-45C3-A4A1-165DF7573E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6B1BA-7460-4B45-AF72-96F7D6EBBBDA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D7906-2660-45C3-A4A1-165DF7573E7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Придите к Младенц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"/>
            <a:ext cx="4968552" cy="404664"/>
          </a:xfrm>
        </p:spPr>
        <p:txBody>
          <a:bodyPr>
            <a:normAutofit fontScale="90000"/>
          </a:bodyPr>
          <a:lstStyle/>
          <a:p>
            <a:r>
              <a:rPr lang="az-Cyrl-AZ" b="1" dirty="0" smtClean="0">
                <a:solidFill>
                  <a:schemeClr val="bg1"/>
                </a:solidFill>
              </a:rPr>
              <a:t>Придите к Младенцу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3728" y="548680"/>
            <a:ext cx="5472608" cy="5760640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chemeClr val="tx1"/>
                </a:solidFill>
              </a:rPr>
              <a:t>Придите к Младенцу, верные, с весельем!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Придите скорее к Нему в Вифлеем!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Царь вам родился, Царь всего творенья.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ru-RU" sz="2000" b="1" dirty="0" smtClean="0">
                <a:solidFill>
                  <a:srgbClr val="FF0000"/>
                </a:solidFill>
              </a:rPr>
              <a:t>Припев: 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Придите поклониться,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Придите поклониться,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Придите поклониться Господу!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Небесные хоры, пойте с ликованьем!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Небесные силы, звучите хвалой!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Слава во веки, слава в вышних Богу.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Господь наш, с молитвой мы к Тебе приходим,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Тебе честь и славу от сердца поем.</a:t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Вечное Слово явилось во плоти.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12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Придите к Младенцу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Придите к Младенцу</dc:title>
  <dc:creator>mary</dc:creator>
  <cp:lastModifiedBy>mary</cp:lastModifiedBy>
  <cp:revision>3</cp:revision>
  <dcterms:created xsi:type="dcterms:W3CDTF">2019-01-15T18:00:00Z</dcterms:created>
  <dcterms:modified xsi:type="dcterms:W3CDTF">2019-01-15T19:27:42Z</dcterms:modified>
</cp:coreProperties>
</file>