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B4C92-7636-4580-B1EB-9B522EDF59BA}" type="datetimeFigureOut">
              <a:rPr lang="en-US" smtClean="0"/>
              <a:pPr/>
              <a:t>1/11/2019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1CEF4-966D-40D9-A3DE-D38E4006EFC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окров душ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168352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Покров душе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76672"/>
            <a:ext cx="5616624" cy="619268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 — покров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душе.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Дай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укрыться мне 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Страшны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волны, Ты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Грозный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ветер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укроти!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Скрой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меня, Спаситель мой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житейской бури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злой,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пристани 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 Себе мой дух прими</a:t>
            </a:r>
            <a:r>
              <a:rPr lang="ru-RU" sz="1800" dirty="0" smtClean="0"/>
              <a:t>.</a:t>
            </a:r>
            <a:endParaRPr lang="en-US" sz="1800" dirty="0" smtClean="0"/>
          </a:p>
          <a:p>
            <a:pPr algn="l"/>
            <a:endParaRPr lang="en-US" sz="1000" dirty="0" smtClean="0"/>
          </a:p>
          <a:p>
            <a:pPr algn="l"/>
            <a:endParaRPr lang="en-US" sz="1800" dirty="0"/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Нет другой защиты мне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Предаюсь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вполне,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покинь меня,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молю,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Душу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поддержи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мою!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— надежда вся моя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Полагаюсь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Тебя,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Беззащитную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главу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под сень Твою кладу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Кто, Господь, к Тебе придёт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Полноту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любви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найдёт.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Немощных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Ты укрепишь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недуги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исцелишь.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Свят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праведен лишь Ты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Полон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нечистоты,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где грех и где нужда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Твоя сильна.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Благодатью дай мне жить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Помоги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мне 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грешить,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Сердце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чистым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сотвори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всё тело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освяти.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Научи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служить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путям Твоим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ходить.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Духом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сердце оживи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вечной жизни возроди!</a:t>
            </a:r>
          </a:p>
          <a:p>
            <a:endParaRPr lang="ru-RU" sz="1800" dirty="0"/>
          </a:p>
          <a:p>
            <a:pPr algn="l"/>
            <a:endParaRPr lang="ru-RU" sz="1800" dirty="0"/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160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Покров душе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Покров душе</dc:title>
  <dc:creator>mary</dc:creator>
  <cp:lastModifiedBy>mary</cp:lastModifiedBy>
  <cp:revision>3</cp:revision>
  <dcterms:created xsi:type="dcterms:W3CDTF">2019-01-10T18:42:59Z</dcterms:created>
  <dcterms:modified xsi:type="dcterms:W3CDTF">2019-01-11T19:18:45Z</dcterms:modified>
</cp:coreProperties>
</file>