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57" d="100"/>
          <a:sy n="57" d="100"/>
        </p:scale>
        <p:origin x="-8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5579-03FB-4332-8BB8-89DE0F79FB1F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7F951-70DD-4082-AD64-C7CE2BA840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ngels From The Realms of Glory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Ангелы из Царства славы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548680"/>
            <a:ext cx="5904656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Ангелы из Царства славы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4608512" cy="439248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Ангелы из царства славы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Окрыляют твой полет над всей землей,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Вы, кто спел историю мироздания,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Сейчас объявите рождение мессии,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Припев: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Слава всевышнему Господу!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</a:t>
            </a:r>
            <a:r>
              <a:rPr lang="ru-RU" sz="2000" b="1" dirty="0" smtClean="0">
                <a:solidFill>
                  <a:srgbClr val="FF0000"/>
                </a:solidFill>
              </a:rPr>
              <a:t>Слава всевышнему Господу!</a:t>
            </a:r>
          </a:p>
          <a:p>
            <a:pPr algn="l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Святые пред алтарем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Долго смотрят в надежде и страхе,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Вдруг Господь появляется,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Спускаясь в свой храм.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Ангелы из Царства славы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Ангелы из Царства славы</dc:title>
  <dc:creator>mary</dc:creator>
  <cp:lastModifiedBy>mary</cp:lastModifiedBy>
  <cp:revision>5</cp:revision>
  <dcterms:created xsi:type="dcterms:W3CDTF">2019-01-18T14:19:21Z</dcterms:created>
  <dcterms:modified xsi:type="dcterms:W3CDTF">2019-01-18T15:32:29Z</dcterms:modified>
</cp:coreProperties>
</file>