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044C-C6C2-41D1-9C4E-DFF550147F9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99662-B077-4DF1-9D6C-549991E5F5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Å, kom nå med lovs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472608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Å, </a:t>
            </a:r>
            <a:r>
              <a:rPr lang="en-US" b="1" dirty="0" err="1" smtClean="0">
                <a:solidFill>
                  <a:schemeClr val="bg1"/>
                </a:solidFill>
              </a:rPr>
              <a:t>kom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nå</a:t>
            </a:r>
            <a:r>
              <a:rPr lang="en-US" b="1" dirty="0" smtClean="0">
                <a:solidFill>
                  <a:schemeClr val="bg1"/>
                </a:solidFill>
              </a:rPr>
              <a:t> med </a:t>
            </a:r>
            <a:r>
              <a:rPr lang="en-US" b="1" dirty="0" err="1" smtClean="0">
                <a:solidFill>
                  <a:schemeClr val="bg1"/>
                </a:solidFill>
              </a:rPr>
              <a:t>lovsang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548680"/>
            <a:ext cx="6336704" cy="61206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Å, </a:t>
            </a:r>
            <a:r>
              <a:rPr lang="en-US" sz="2000" b="1" dirty="0" err="1">
                <a:solidFill>
                  <a:schemeClr val="tx1"/>
                </a:solidFill>
              </a:rPr>
              <a:t>kom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nå</a:t>
            </a:r>
            <a:r>
              <a:rPr lang="en-US" sz="2000" b="1" dirty="0">
                <a:solidFill>
                  <a:schemeClr val="tx1"/>
                </a:solidFill>
              </a:rPr>
              <a:t> med </a:t>
            </a:r>
            <a:r>
              <a:rPr lang="en-US" sz="2000" b="1" dirty="0" err="1">
                <a:solidFill>
                  <a:schemeClr val="tx1"/>
                </a:solidFill>
              </a:rPr>
              <a:t>lovsang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jordens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kristenskare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Å, </a:t>
            </a:r>
            <a:r>
              <a:rPr lang="en-US" sz="2000" b="1" dirty="0" err="1">
                <a:solidFill>
                  <a:schemeClr val="tx1"/>
                </a:solidFill>
              </a:rPr>
              <a:t>kom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nå</a:t>
            </a:r>
            <a:r>
              <a:rPr lang="en-US" sz="2000" b="1" dirty="0">
                <a:solidFill>
                  <a:schemeClr val="tx1"/>
                </a:solidFill>
              </a:rPr>
              <a:t> med </a:t>
            </a:r>
            <a:r>
              <a:rPr lang="en-US" sz="2000" b="1" dirty="0" err="1">
                <a:solidFill>
                  <a:schemeClr val="tx1"/>
                </a:solidFill>
              </a:rPr>
              <a:t>lovsang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Betlehem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Kom</a:t>
            </a:r>
            <a:r>
              <a:rPr lang="en-US" sz="2000" b="1" dirty="0">
                <a:solidFill>
                  <a:schemeClr val="tx1"/>
                </a:solidFill>
              </a:rPr>
              <a:t> for å se ham, </a:t>
            </a:r>
            <a:r>
              <a:rPr lang="en-US" sz="2000" b="1" dirty="0" err="1">
                <a:solidFill>
                  <a:schemeClr val="tx1"/>
                </a:solidFill>
              </a:rPr>
              <a:t>kongen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en </a:t>
            </a:r>
            <a:r>
              <a:rPr lang="en-US" sz="2000" b="1" dirty="0" err="1">
                <a:solidFill>
                  <a:schemeClr val="tx1"/>
                </a:solidFill>
              </a:rPr>
              <a:t>krybbe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Kom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tilbe</a:t>
            </a:r>
            <a:r>
              <a:rPr lang="en-US" sz="2000" b="1" dirty="0">
                <a:solidFill>
                  <a:srgbClr val="FF0000"/>
                </a:solidFill>
              </a:rPr>
              <a:t> ham, </a:t>
            </a:r>
            <a:r>
              <a:rPr lang="en-US" sz="2000" b="1" dirty="0" err="1">
                <a:solidFill>
                  <a:srgbClr val="FF0000"/>
                </a:solidFill>
              </a:rPr>
              <a:t>Guds</a:t>
            </a:r>
            <a:r>
              <a:rPr lang="en-US" sz="2000" b="1" dirty="0">
                <a:solidFill>
                  <a:srgbClr val="FF0000"/>
                </a:solidFill>
              </a:rPr>
              <a:t> under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Kom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tilbe</a:t>
            </a:r>
            <a:r>
              <a:rPr lang="en-US" sz="2000" b="1" dirty="0">
                <a:solidFill>
                  <a:srgbClr val="FF0000"/>
                </a:solidFill>
              </a:rPr>
              <a:t> ham, </a:t>
            </a:r>
            <a:r>
              <a:rPr lang="en-US" sz="2000" b="1" dirty="0" err="1">
                <a:solidFill>
                  <a:srgbClr val="FF0000"/>
                </a:solidFill>
              </a:rPr>
              <a:t>Guds</a:t>
            </a:r>
            <a:r>
              <a:rPr lang="en-US" sz="2000" b="1" dirty="0">
                <a:solidFill>
                  <a:srgbClr val="FF0000"/>
                </a:solidFill>
              </a:rPr>
              <a:t> under!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err="1">
                <a:solidFill>
                  <a:srgbClr val="FF0000"/>
                </a:solidFill>
              </a:rPr>
              <a:t>Kom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tilbe</a:t>
            </a:r>
            <a:r>
              <a:rPr lang="en-US" sz="2000" b="1" dirty="0">
                <a:solidFill>
                  <a:srgbClr val="FF0000"/>
                </a:solidFill>
              </a:rPr>
              <a:t> ham, </a:t>
            </a:r>
            <a:r>
              <a:rPr lang="en-US" sz="2000" b="1" dirty="0" err="1">
                <a:solidFill>
                  <a:srgbClr val="FF0000"/>
                </a:solidFill>
              </a:rPr>
              <a:t>Guds</a:t>
            </a:r>
            <a:r>
              <a:rPr lang="en-US" sz="2000" b="1" dirty="0">
                <a:solidFill>
                  <a:srgbClr val="FF0000"/>
                </a:solidFill>
              </a:rPr>
              <a:t> under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vår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Herre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Krist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endParaRPr lang="en-US" sz="8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Ja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Gud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evig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Gud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og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lys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av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lys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det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han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Til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oss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kommet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bror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dag.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Sann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Gud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av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opphav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født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før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alle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tider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Så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syng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englehærer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syng</a:t>
            </a:r>
            <a:r>
              <a:rPr lang="en-US" sz="2000" b="1" dirty="0">
                <a:solidFill>
                  <a:schemeClr val="tx1"/>
                </a:solidFill>
              </a:rPr>
              <a:t> med </a:t>
            </a:r>
            <a:r>
              <a:rPr lang="en-US" sz="2000" b="1" dirty="0" err="1">
                <a:solidFill>
                  <a:schemeClr val="tx1"/>
                </a:solidFill>
              </a:rPr>
              <a:t>salig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jubel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Å </a:t>
            </a:r>
            <a:r>
              <a:rPr lang="en-US" sz="2000" b="1" dirty="0" err="1">
                <a:solidFill>
                  <a:schemeClr val="tx1"/>
                </a:solidFill>
              </a:rPr>
              <a:t>syng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myriader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himlens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slott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Ære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Gud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fred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blant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oss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på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jorden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800" b="1" dirty="0">
              <a:solidFill>
                <a:schemeClr val="tx1"/>
              </a:solidFill>
            </a:endParaRPr>
          </a:p>
          <a:p>
            <a:pPr algn="l"/>
            <a:endParaRPr lang="en-US" sz="8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Ja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Herre</a:t>
            </a:r>
            <a:r>
              <a:rPr lang="en-US" sz="2000" b="1" dirty="0">
                <a:solidFill>
                  <a:schemeClr val="tx1"/>
                </a:solidFill>
              </a:rPr>
              <a:t>, vi </a:t>
            </a:r>
            <a:r>
              <a:rPr lang="en-US" sz="2000" b="1" dirty="0" err="1">
                <a:solidFill>
                  <a:schemeClr val="tx1"/>
                </a:solidFill>
              </a:rPr>
              <a:t>hyller</a:t>
            </a:r>
            <a:r>
              <a:rPr lang="en-US" sz="2000" b="1" dirty="0">
                <a:solidFill>
                  <a:schemeClr val="tx1"/>
                </a:solidFill>
              </a:rPr>
              <a:t> deg </a:t>
            </a:r>
            <a:r>
              <a:rPr lang="en-US" sz="2000" b="1" dirty="0" err="1">
                <a:solidFill>
                  <a:schemeClr val="tx1"/>
                </a:solidFill>
              </a:rPr>
              <a:t>som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jorden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Barn Jesus, deg </a:t>
            </a:r>
            <a:r>
              <a:rPr lang="en-US" sz="2000" b="1" dirty="0" err="1">
                <a:solidFill>
                  <a:schemeClr val="tx1"/>
                </a:solidFill>
              </a:rPr>
              <a:t>hører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velsignelsen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til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Ordet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ble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kjød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dag </a:t>
            </a:r>
            <a:r>
              <a:rPr lang="en-US" sz="2000" b="1" dirty="0" err="1">
                <a:solidFill>
                  <a:schemeClr val="tx1"/>
                </a:solidFill>
              </a:rPr>
              <a:t>iblant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oss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Å, kom nå med lovsang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kom na med lovsang</dc:title>
  <dc:creator>mary</dc:creator>
  <cp:lastModifiedBy>mary</cp:lastModifiedBy>
  <cp:revision>5</cp:revision>
  <dcterms:created xsi:type="dcterms:W3CDTF">2019-01-15T21:05:34Z</dcterms:created>
  <dcterms:modified xsi:type="dcterms:W3CDTF">2019-01-16T14:32:11Z</dcterms:modified>
</cp:coreProperties>
</file>