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8D7BD-32F0-478C-8B7B-5E670C3272F1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Ángeles Cantando Est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480720" cy="476672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Ángeles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Cantando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Están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s-E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980728"/>
            <a:ext cx="30243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Ángeles cantando están tan dulcísimo canción; </a:t>
            </a:r>
            <a:b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Las montañas su eco dan como fiel contestación. </a:t>
            </a:r>
            <a:b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s-E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s-ES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Coro</a:t>
            </a:r>
          </a:p>
          <a:p>
            <a:r>
              <a:rPr lang="es-ES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 en lo alto gloria</a:t>
            </a:r>
            <a:br>
              <a:rPr lang="es-ES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 en lo alto gloria a Dios</a:t>
            </a:r>
            <a:r>
              <a:rPr lang="es-ES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s-ES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pastores sin cesar sus loores dan a Dios; </a:t>
            </a:r>
            <a:b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Cuán glorioso es el cantar de su melodiosa voz. </a:t>
            </a:r>
            <a:b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¡Oh! Venid pronto a Belén para contemplar con fe </a:t>
            </a:r>
            <a:b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Jesús, autor del bien, al recién nacido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Rey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Ángeles Cantando Están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Angeles Que Hemos Escuchado en Lo Alto</dc:title>
  <dc:creator>mary</dc:creator>
  <cp:lastModifiedBy>mary</cp:lastModifiedBy>
  <cp:revision>8</cp:revision>
  <dcterms:created xsi:type="dcterms:W3CDTF">2018-12-27T20:02:15Z</dcterms:created>
  <dcterms:modified xsi:type="dcterms:W3CDTF">2019-01-02T22:06:25Z</dcterms:modified>
</cp:coreProperties>
</file>