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5" d="100"/>
          <a:sy n="75" d="100"/>
        </p:scale>
        <p:origin x="-1541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38AC-BAAA-43B8-9A04-777C283B2ADB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C98C-948F-4CB2-97FC-6A45A3EFB6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38AC-BAAA-43B8-9A04-777C283B2ADB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C98C-948F-4CB2-97FC-6A45A3EFB6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38AC-BAAA-43B8-9A04-777C283B2ADB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C98C-948F-4CB2-97FC-6A45A3EFB6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38AC-BAAA-43B8-9A04-777C283B2ADB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C98C-948F-4CB2-97FC-6A45A3EFB6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38AC-BAAA-43B8-9A04-777C283B2ADB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C98C-948F-4CB2-97FC-6A45A3EFB6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38AC-BAAA-43B8-9A04-777C283B2ADB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C98C-948F-4CB2-97FC-6A45A3EFB6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38AC-BAAA-43B8-9A04-777C283B2ADB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C98C-948F-4CB2-97FC-6A45A3EFB6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38AC-BAAA-43B8-9A04-777C283B2ADB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C98C-948F-4CB2-97FC-6A45A3EFB6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38AC-BAAA-43B8-9A04-777C283B2ADB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C98C-948F-4CB2-97FC-6A45A3EFB6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38AC-BAAA-43B8-9A04-777C283B2ADB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C98C-948F-4CB2-97FC-6A45A3EFB6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38AC-BAAA-43B8-9A04-777C283B2ADB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C98C-948F-4CB2-97FC-6A45A3EFB6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138AC-BAAA-43B8-9A04-777C283B2ADB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3C98C-948F-4CB2-97FC-6A45A3EFB66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creatures of our God and King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ous créatures du grand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404664"/>
            <a:ext cx="6408712" cy="506487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Vous créatures du grand Roi</a:t>
            </a:r>
            <a:endParaRPr lang="fr-FR" b="1" dirty="0"/>
          </a:p>
        </p:txBody>
      </p:sp>
      <p:sp>
        <p:nvSpPr>
          <p:cNvPr id="5" name="Rectangle 4"/>
          <p:cNvSpPr/>
          <p:nvPr/>
        </p:nvSpPr>
        <p:spPr>
          <a:xfrm>
            <a:off x="0" y="1772816"/>
            <a:ext cx="9324528" cy="424847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fr-FR" sz="1600" b="1" dirty="0" smtClean="0"/>
              <a:t>Vous, créatures du grand Roi</a:t>
            </a:r>
          </a:p>
          <a:p>
            <a:r>
              <a:rPr lang="fr-FR" sz="1600" b="1" dirty="0" smtClean="0"/>
              <a:t>Jusqu’aux cieux élevez vos voix  </a:t>
            </a:r>
          </a:p>
          <a:p>
            <a:r>
              <a:rPr lang="fr-FR" sz="1600" b="1" dirty="0" smtClean="0"/>
              <a:t>Vos louanges, vos louanges !</a:t>
            </a:r>
          </a:p>
          <a:p>
            <a:r>
              <a:rPr lang="fr-FR" sz="1600" b="1" dirty="0" smtClean="0"/>
              <a:t>Vous, clair soleil aux rayons d’or,</a:t>
            </a:r>
          </a:p>
          <a:p>
            <a:r>
              <a:rPr lang="fr-FR" sz="1600" b="1" dirty="0" smtClean="0"/>
              <a:t>Lune, qui devance l’aurore,</a:t>
            </a:r>
          </a:p>
          <a:p>
            <a:r>
              <a:rPr lang="fr-FR" sz="1600" b="1" dirty="0" smtClean="0"/>
              <a:t>Chantez gloire, chantez gloire,</a:t>
            </a:r>
          </a:p>
          <a:p>
            <a:r>
              <a:rPr lang="fr-FR" sz="1600" b="1" dirty="0" smtClean="0"/>
              <a:t>Alléluia, </a:t>
            </a:r>
            <a:r>
              <a:rPr lang="fr-FR" sz="1600" b="1" dirty="0" smtClean="0"/>
              <a:t>Alléluia</a:t>
            </a:r>
            <a:r>
              <a:rPr lang="fr-FR" sz="1600" b="1" dirty="0" smtClean="0"/>
              <a:t>, </a:t>
            </a:r>
            <a:r>
              <a:rPr lang="fr-FR" sz="1600" b="1" dirty="0" smtClean="0"/>
              <a:t>Alléluia  </a:t>
            </a:r>
            <a:endParaRPr lang="fr-FR" sz="1600" b="1" dirty="0" smtClean="0"/>
          </a:p>
          <a:p>
            <a:endParaRPr lang="fr-FR" sz="1600" b="1" dirty="0" smtClean="0"/>
          </a:p>
          <a:p>
            <a:endParaRPr lang="fr-FR" sz="1600" b="1" dirty="0" smtClean="0"/>
          </a:p>
          <a:p>
            <a:r>
              <a:rPr lang="fr-FR" sz="1600" b="1" dirty="0" smtClean="0"/>
              <a:t>Vous</a:t>
            </a:r>
            <a:r>
              <a:rPr lang="fr-FR" sz="1600" b="1" dirty="0" smtClean="0"/>
              <a:t>, créatures, d’un seul cœur,</a:t>
            </a:r>
          </a:p>
          <a:p>
            <a:r>
              <a:rPr lang="fr-FR" sz="1600" b="1" dirty="0" smtClean="0"/>
              <a:t>Rendez la gloire au Créateur</a:t>
            </a:r>
          </a:p>
          <a:p>
            <a:r>
              <a:rPr lang="fr-FR" sz="1600" b="1" dirty="0" smtClean="0"/>
              <a:t>Alléluia, alléluia !</a:t>
            </a:r>
          </a:p>
          <a:p>
            <a:r>
              <a:rPr lang="fr-FR" sz="1600" b="1" dirty="0" smtClean="0"/>
              <a:t>Au Père, au Fils, au Saint-Esprit,</a:t>
            </a:r>
          </a:p>
          <a:p>
            <a:r>
              <a:rPr lang="fr-FR" sz="1600" b="1" dirty="0" smtClean="0"/>
              <a:t>Trinité sainte, Dieu béni,</a:t>
            </a:r>
          </a:p>
          <a:p>
            <a:r>
              <a:rPr lang="fr-FR" sz="1600" b="1" dirty="0" smtClean="0"/>
              <a:t>Chantez gloire, chantez gloire</a:t>
            </a:r>
          </a:p>
          <a:p>
            <a:r>
              <a:rPr lang="fr-FR" sz="1600" b="1" dirty="0" smtClean="0"/>
              <a:t>Qu’aux cieux montent vos louanges</a:t>
            </a:r>
            <a:r>
              <a:rPr lang="fr-FR" sz="1600" b="1" dirty="0" smtClean="0"/>
              <a:t>, Vos </a:t>
            </a:r>
            <a:r>
              <a:rPr lang="fr-FR" sz="1600" b="1" dirty="0" smtClean="0"/>
              <a:t>louanges. </a:t>
            </a:r>
          </a:p>
          <a:p>
            <a:r>
              <a:rPr lang="fr-FR" sz="1600" b="1" dirty="0" smtClean="0"/>
              <a:t> </a:t>
            </a:r>
          </a:p>
          <a:p>
            <a:r>
              <a:rPr lang="fr-FR" sz="1600" b="1" dirty="0" smtClean="0"/>
              <a:t>Vous</a:t>
            </a:r>
            <a:r>
              <a:rPr lang="fr-FR" sz="1600" b="1" dirty="0" smtClean="0"/>
              <a:t>, tous ses enfants rachetés</a:t>
            </a:r>
          </a:p>
          <a:p>
            <a:r>
              <a:rPr lang="fr-FR" sz="1600" b="1" dirty="0" smtClean="0"/>
              <a:t>Son grand amour venez chanter</a:t>
            </a:r>
          </a:p>
          <a:p>
            <a:r>
              <a:rPr lang="fr-FR" sz="1600" b="1" dirty="0" smtClean="0"/>
              <a:t>Alléluia, Alléluia</a:t>
            </a:r>
            <a:r>
              <a:rPr lang="fr-FR" sz="1600" b="1" dirty="0" smtClean="0"/>
              <a:t> </a:t>
            </a:r>
            <a:r>
              <a:rPr lang="fr-FR" sz="1600" b="1" dirty="0" smtClean="0"/>
              <a:t>!</a:t>
            </a:r>
          </a:p>
          <a:p>
            <a:r>
              <a:rPr lang="fr-FR" sz="1600" b="1" dirty="0" smtClean="0"/>
              <a:t>Christ a triomphé à la croix</a:t>
            </a:r>
          </a:p>
          <a:p>
            <a:r>
              <a:rPr lang="fr-FR" sz="1600" b="1" dirty="0" smtClean="0"/>
              <a:t>Il nous soutient dans nos combats</a:t>
            </a:r>
          </a:p>
          <a:p>
            <a:r>
              <a:rPr lang="fr-FR" sz="1600" b="1" dirty="0" smtClean="0"/>
              <a:t>Chantez gloire, chantez gloire, </a:t>
            </a:r>
          </a:p>
          <a:p>
            <a:r>
              <a:rPr lang="fr-FR" sz="1600" b="1" dirty="0" smtClean="0"/>
              <a:t>Alléluia, Alléluia, Alléluia  </a:t>
            </a:r>
          </a:p>
          <a:p>
            <a:endParaRPr lang="fr-FR" sz="1600" b="1" dirty="0" smtClean="0"/>
          </a:p>
          <a:p>
            <a:endParaRPr lang="fr-FR" sz="1600" b="1" dirty="0" smtClean="0"/>
          </a:p>
          <a:p>
            <a:r>
              <a:rPr lang="fr-FR" sz="1600" b="1" dirty="0" smtClean="0"/>
              <a:t>Victorieux </a:t>
            </a:r>
            <a:r>
              <a:rPr lang="fr-FR" sz="1600" b="1" dirty="0" smtClean="0"/>
              <a:t>il reviendra</a:t>
            </a:r>
          </a:p>
          <a:p>
            <a:r>
              <a:rPr lang="fr-FR" sz="1600" b="1" dirty="0" smtClean="0"/>
              <a:t>Tout ce qui vit proclamera </a:t>
            </a:r>
          </a:p>
          <a:p>
            <a:r>
              <a:rPr lang="fr-FR" sz="1600" b="1" dirty="0" smtClean="0"/>
              <a:t>Ses louanges, ses louanges !</a:t>
            </a:r>
          </a:p>
          <a:p>
            <a:r>
              <a:rPr lang="fr-FR" sz="1600" b="1" dirty="0" smtClean="0"/>
              <a:t>Tous les habitants de la terre</a:t>
            </a:r>
          </a:p>
          <a:p>
            <a:r>
              <a:rPr lang="fr-FR" sz="1600" b="1" dirty="0" smtClean="0"/>
              <a:t>Se prosterneront en concert  </a:t>
            </a:r>
          </a:p>
          <a:p>
            <a:r>
              <a:rPr lang="fr-FR" sz="1600" b="1" dirty="0" smtClean="0"/>
              <a:t>Chantez gloire, chantez gloire</a:t>
            </a:r>
          </a:p>
          <a:p>
            <a:r>
              <a:rPr lang="fr-FR" sz="1600" b="1" dirty="0" smtClean="0"/>
              <a:t>Qu’aux cieux montent vos louanges, </a:t>
            </a:r>
            <a:r>
              <a:rPr lang="fr-FR" sz="1600" b="1" dirty="0" smtClean="0"/>
              <a:t>Vos </a:t>
            </a:r>
            <a:r>
              <a:rPr lang="fr-FR" sz="1600" b="1" dirty="0" smtClean="0"/>
              <a:t>louanges. </a:t>
            </a:r>
            <a:endParaRPr lang="fr-FR" sz="1600" b="1" dirty="0" err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170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Vous créatures du grand Roi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Vous Créature du Seigneur</dc:title>
  <dc:creator>mary</dc:creator>
  <cp:lastModifiedBy>mary</cp:lastModifiedBy>
  <cp:revision>11</cp:revision>
  <dcterms:created xsi:type="dcterms:W3CDTF">2019-01-05T20:38:59Z</dcterms:created>
  <dcterms:modified xsi:type="dcterms:W3CDTF">2022-07-19T19:55:18Z</dcterms:modified>
</cp:coreProperties>
</file>