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5" d="100"/>
          <a:sy n="75" d="100"/>
        </p:scale>
        <p:origin x="-154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38AC-BAAA-43B8-9A04-777C283B2ADB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3C98C-948F-4CB2-97FC-6A45A3EFB6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ós, criaturas de Deus P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760640" cy="64807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Vós, criaturas de Deus Pai</a:t>
            </a:r>
            <a:endParaRPr lang="pt-BR" b="1" dirty="0"/>
          </a:p>
        </p:txBody>
      </p:sp>
      <p:sp>
        <p:nvSpPr>
          <p:cNvPr id="5" name="Rectangle 4"/>
          <p:cNvSpPr/>
          <p:nvPr/>
        </p:nvSpPr>
        <p:spPr>
          <a:xfrm>
            <a:off x="899592" y="1268761"/>
            <a:ext cx="7344816" cy="482453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t-BR" b="1" dirty="0" smtClean="0"/>
              <a:t>1. Vós, criaturas de Deus Pai,</a:t>
            </a:r>
          </a:p>
          <a:p>
            <a:r>
              <a:rPr lang="pt-BR" b="1" dirty="0" smtClean="0"/>
              <a:t>todos erguei a voz, cantai:</a:t>
            </a:r>
          </a:p>
          <a:p>
            <a:r>
              <a:rPr lang="pt-BR" b="1" dirty="0" smtClean="0"/>
              <a:t>Aleluia!  Aleluia!</a:t>
            </a:r>
          </a:p>
          <a:p>
            <a:r>
              <a:rPr lang="pt-BR" b="1" dirty="0" smtClean="0"/>
              <a:t>Tu, sol dourado a refulgir.</a:t>
            </a:r>
          </a:p>
          <a:p>
            <a:r>
              <a:rPr lang="pt-BR" b="1" dirty="0" smtClean="0"/>
              <a:t>Tu, lua em prata a reluzir,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Oh, louvai-O! Oh, louvai-O!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Aleluia! Aleluia! Aleluia!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2. Tu, água pura a borbulhar,</a:t>
            </a:r>
          </a:p>
          <a:p>
            <a:r>
              <a:rPr lang="pt-BR" b="1" dirty="0" smtClean="0"/>
              <a:t>em melodias vem cantar:</a:t>
            </a:r>
          </a:p>
          <a:p>
            <a:r>
              <a:rPr lang="pt-BR" b="1" dirty="0" smtClean="0"/>
              <a:t>Aleluia!  Aleluia!</a:t>
            </a:r>
          </a:p>
          <a:p>
            <a:r>
              <a:rPr lang="pt-BR" b="1" dirty="0" smtClean="0"/>
              <a:t>Tu, fogo vivo, aquecedor,</a:t>
            </a:r>
          </a:p>
          <a:p>
            <a:r>
              <a:rPr lang="pt-BR" b="1" dirty="0" smtClean="0"/>
              <a:t>infunde em todos novo ardor;</a:t>
            </a:r>
          </a:p>
          <a:p>
            <a:r>
              <a:rPr lang="pt-BR" b="1" dirty="0" smtClean="0"/>
              <a:t>3</a:t>
            </a:r>
            <a:r>
              <a:rPr lang="pt-BR" b="1" dirty="0" smtClean="0"/>
              <a:t>. Terra que a todos dás vigor,</a:t>
            </a:r>
          </a:p>
          <a:p>
            <a:r>
              <a:rPr lang="pt-BR" b="1" dirty="0" smtClean="0"/>
              <a:t>bem forte entoa o Teu louvor:</a:t>
            </a:r>
          </a:p>
          <a:p>
            <a:r>
              <a:rPr lang="pt-BR" b="1" dirty="0" smtClean="0"/>
              <a:t>Aleluia!  Aleluia!</a:t>
            </a:r>
          </a:p>
          <a:p>
            <a:r>
              <a:rPr lang="pt-BR" b="1" dirty="0" smtClean="0"/>
              <a:t>Frutos e flores, juntos dai</a:t>
            </a:r>
          </a:p>
          <a:p>
            <a:r>
              <a:rPr lang="pt-BR" b="1" dirty="0" smtClean="0"/>
              <a:t>a glória a Deus, Senhor e Pai.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4.  Filhos e filhas do Senhor,</a:t>
            </a:r>
          </a:p>
          <a:p>
            <a:r>
              <a:rPr lang="pt-BR" b="1" dirty="0" smtClean="0"/>
              <a:t>vinde adorá-lO com fervor:</a:t>
            </a:r>
          </a:p>
          <a:p>
            <a:r>
              <a:rPr lang="pt-BR" b="1" dirty="0" smtClean="0"/>
              <a:t>Aleluia! Aleluia!</a:t>
            </a:r>
          </a:p>
          <a:p>
            <a:r>
              <a:rPr lang="pt-BR" b="1" dirty="0" smtClean="0"/>
              <a:t>Dai glória ao Filho, glória ao Pai,</a:t>
            </a:r>
          </a:p>
          <a:p>
            <a:r>
              <a:rPr lang="pt-BR" b="1" dirty="0" smtClean="0"/>
              <a:t>e ao Santo Espírito louvai!</a:t>
            </a:r>
            <a:endParaRPr lang="pt-BR" b="1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Vós, criaturas de Deus Pai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Vous Créature du Seigneur</dc:title>
  <dc:creator>mary</dc:creator>
  <cp:lastModifiedBy>mary</cp:lastModifiedBy>
  <cp:revision>5</cp:revision>
  <dcterms:created xsi:type="dcterms:W3CDTF">2019-01-05T20:38:59Z</dcterms:created>
  <dcterms:modified xsi:type="dcterms:W3CDTF">2022-07-19T18:19:31Z</dcterms:modified>
</cp:coreProperties>
</file>