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B4F5-4260-4865-AD3A-34B75B38E5C9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758C-A042-4E5F-9571-7CEDF7CCC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B4F5-4260-4865-AD3A-34B75B38E5C9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758C-A042-4E5F-9571-7CEDF7CCC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B4F5-4260-4865-AD3A-34B75B38E5C9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758C-A042-4E5F-9571-7CEDF7CCC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B4F5-4260-4865-AD3A-34B75B38E5C9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758C-A042-4E5F-9571-7CEDF7CCC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B4F5-4260-4865-AD3A-34B75B38E5C9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758C-A042-4E5F-9571-7CEDF7CCC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B4F5-4260-4865-AD3A-34B75B38E5C9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758C-A042-4E5F-9571-7CEDF7CCC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B4F5-4260-4865-AD3A-34B75B38E5C9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758C-A042-4E5F-9571-7CEDF7CCC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B4F5-4260-4865-AD3A-34B75B38E5C9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758C-A042-4E5F-9571-7CEDF7CCC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B4F5-4260-4865-AD3A-34B75B38E5C9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758C-A042-4E5F-9571-7CEDF7CCC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B4F5-4260-4865-AD3A-34B75B38E5C9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758C-A042-4E5F-9571-7CEDF7CCC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B4F5-4260-4865-AD3A-34B75B38E5C9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758C-A042-4E5F-9571-7CEDF7CCC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BB4F5-4260-4865-AD3A-34B75B38E5C9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C758C-A042-4E5F-9571-7CEDF7CCCA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 priser deg G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960440" cy="548679"/>
          </a:xfrm>
        </p:spPr>
        <p:txBody>
          <a:bodyPr>
            <a:normAutofit fontScale="90000"/>
          </a:bodyPr>
          <a:lstStyle/>
          <a:p>
            <a:r>
              <a:rPr lang="nb-NO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 priser deg Gud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4248472" cy="5832648"/>
          </a:xfrm>
        </p:spPr>
        <p:txBody>
          <a:bodyPr>
            <a:noAutofit/>
          </a:bodyPr>
          <a:lstStyle/>
          <a:p>
            <a:pPr algn="l"/>
            <a:r>
              <a:rPr lang="nb-NO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 priser deg, Gud, for din kjærlighet stor  Du sendte din Sønn til vår syndige jord</a:t>
            </a:r>
          </a:p>
          <a:p>
            <a:pPr algn="l"/>
            <a:endParaRPr lang="nb-NO" sz="1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nb-NO" sz="1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Refr:                                                            Halleluja, din er æren. Halleluja, amen Halleluja, din er æren. Forny oss igjen!</a:t>
            </a:r>
            <a:endParaRPr lang="nb-NO" sz="1800" dirty="0" smtClean="0">
              <a:solidFill>
                <a:srgbClr val="FF0000"/>
              </a:solidFill>
            </a:endParaRPr>
          </a:p>
          <a:p>
            <a:pPr algn="l"/>
            <a:r>
              <a:rPr lang="nb-NO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</a:p>
          <a:p>
            <a:pPr algn="l"/>
            <a:endParaRPr lang="nb-NO" sz="1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 priser deg, Gud, for din Hellige Ånd    Som viser oss frelsen og løser hvert bånd</a:t>
            </a:r>
          </a:p>
          <a:p>
            <a:pPr algn="l"/>
            <a:endParaRPr lang="nb-NO" sz="1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nb-NO" sz="1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 priser deg, Jesus, at døden du led         du sonte vår brøde og kjøpte oss fred</a:t>
            </a:r>
          </a:p>
          <a:p>
            <a:pPr algn="l"/>
            <a:endParaRPr lang="nb-NO" sz="1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nb-NO" sz="1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Du sjelens Frelser, vår himmelske venn     Velsign oss og styrk og forny oss igjen!</a:t>
            </a:r>
          </a:p>
          <a:p>
            <a:pPr algn="l"/>
            <a:endParaRPr lang="nb-NO" sz="1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nb-NO" sz="1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Så tenn i vårt hjerte din hellige ild!          For alltid og evig vi hører deg til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 priser deg Gud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priser deg Gud</dc:title>
  <dc:creator>mary</dc:creator>
  <cp:lastModifiedBy>mary</cp:lastModifiedBy>
  <cp:revision>8</cp:revision>
  <dcterms:created xsi:type="dcterms:W3CDTF">2019-01-02T16:25:05Z</dcterms:created>
  <dcterms:modified xsi:type="dcterms:W3CDTF">2019-01-02T18:41:38Z</dcterms:modified>
</cp:coreProperties>
</file>