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0209E-0DD5-4CDF-A658-5E3F1C8F8F1B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6EA5C-B349-4657-BFE6-4F0AFB58C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0209E-0DD5-4CDF-A658-5E3F1C8F8F1B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6EA5C-B349-4657-BFE6-4F0AFB58C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0209E-0DD5-4CDF-A658-5E3F1C8F8F1B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6EA5C-B349-4657-BFE6-4F0AFB58C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0209E-0DD5-4CDF-A658-5E3F1C8F8F1B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6EA5C-B349-4657-BFE6-4F0AFB58C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0209E-0DD5-4CDF-A658-5E3F1C8F8F1B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6EA5C-B349-4657-BFE6-4F0AFB58C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0209E-0DD5-4CDF-A658-5E3F1C8F8F1B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6EA5C-B349-4657-BFE6-4F0AFB58C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0209E-0DD5-4CDF-A658-5E3F1C8F8F1B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6EA5C-B349-4657-BFE6-4F0AFB58C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0209E-0DD5-4CDF-A658-5E3F1C8F8F1B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6EA5C-B349-4657-BFE6-4F0AFB58C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0209E-0DD5-4CDF-A658-5E3F1C8F8F1B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6EA5C-B349-4657-BFE6-4F0AFB58C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0209E-0DD5-4CDF-A658-5E3F1C8F8F1B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6EA5C-B349-4657-BFE6-4F0AFB58C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0209E-0DD5-4CDF-A658-5E3F1C8F8F1B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6EA5C-B349-4657-BFE6-4F0AFB58C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0209E-0DD5-4CDF-A658-5E3F1C8F8F1B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6EA5C-B349-4657-BFE6-4F0AFB58CF9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 come all ye faithful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enite Fede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3888" y="188640"/>
            <a:ext cx="3168352" cy="54868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Venite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Fedeli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5856" y="908720"/>
            <a:ext cx="4320480" cy="4968552"/>
          </a:xfrm>
        </p:spPr>
        <p:txBody>
          <a:bodyPr>
            <a:noAutofit/>
          </a:bodyPr>
          <a:lstStyle/>
          <a:p>
            <a:pPr algn="l"/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Venite Fedeli, l'angelo ci invita, </a:t>
            </a:r>
            <a:b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venite, venite a Betlemme. </a:t>
            </a:r>
            <a:b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Nasce per noi Cristo Salvatore.                   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Venite 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adoriamo, venite adoriamo, </a:t>
            </a:r>
            <a:b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venite adoriamo il Signore Gesù. </a:t>
            </a:r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luce del mondo brilla in una grotta; </a:t>
            </a:r>
            <a:b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fede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 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guida a Betlemme. </a:t>
            </a:r>
            <a:b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notte resplende, tutto il mondo attende: </a:t>
            </a:r>
            <a:b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Seguiamo 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pastori,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Seguiamo i pastori, Seguiamo i pastori,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Betlemme. </a:t>
            </a:r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Figlio di Dio, Re dell'universo, </a:t>
            </a:r>
            <a:b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è fatto Bambino a Betlemme. </a:t>
            </a:r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 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gloria nei cieli, pace sulla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terra, 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angelo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annunzia,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Un angelo annunzia, Un angelo annunzia,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Betlemme.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9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Venite Fedeli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Venite Fedeli </dc:title>
  <dc:creator>mary</dc:creator>
  <cp:lastModifiedBy>mary</cp:lastModifiedBy>
  <cp:revision>7</cp:revision>
  <dcterms:created xsi:type="dcterms:W3CDTF">2019-01-16T14:52:23Z</dcterms:created>
  <dcterms:modified xsi:type="dcterms:W3CDTF">2019-01-16T19:32:02Z</dcterms:modified>
</cp:coreProperties>
</file>