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64659-9A20-4A1C-9D33-405D071CAD39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A9E59-2880-4977-9986-E5576E614C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id Fieles To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60648"/>
            <a:ext cx="4214842" cy="59658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Venid</a:t>
            </a:r>
            <a:r>
              <a:rPr lang="en-US" b="1" dirty="0" smtClean="0"/>
              <a:t> </a:t>
            </a:r>
            <a:r>
              <a:rPr lang="en-US" b="1" dirty="0" err="1" smtClean="0"/>
              <a:t>Fieles</a:t>
            </a:r>
            <a:r>
              <a:rPr lang="en-US" b="1" dirty="0" smtClean="0"/>
              <a:t> </a:t>
            </a:r>
            <a:r>
              <a:rPr lang="en-US" b="1" dirty="0" err="1" smtClean="0"/>
              <a:t>Todos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794" y="1500174"/>
            <a:ext cx="4429156" cy="42862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Venid fieles todos a Belén marchemos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De gozo triunfantes y llenos de amor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Y al Rey de los cielos humilde </a:t>
            </a:r>
            <a:r>
              <a:rPr lang="es-ES" sz="2000" b="1" dirty="0" smtClean="0">
                <a:solidFill>
                  <a:schemeClr val="tx1"/>
                </a:solidFill>
              </a:rPr>
              <a:t>veremos 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                                                                Venid </a:t>
            </a:r>
            <a:r>
              <a:rPr lang="es-ES" sz="2000" b="1" dirty="0" smtClean="0">
                <a:solidFill>
                  <a:srgbClr val="FF0000"/>
                </a:solidFill>
              </a:rPr>
              <a:t>y adoremos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Venid y adoremos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Venid y adoremos a Cristo el </a:t>
            </a:r>
            <a:r>
              <a:rPr lang="es-ES" sz="2000" b="1" dirty="0" smtClean="0">
                <a:solidFill>
                  <a:srgbClr val="FF0000"/>
                </a:solidFill>
              </a:rPr>
              <a:t>Señor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En pobre pesebre yace reclinado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Al hombre ofreciendo eterna salvación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El Santo </a:t>
            </a:r>
            <a:r>
              <a:rPr lang="es-ES" sz="2000" b="1" dirty="0" err="1" smtClean="0">
                <a:solidFill>
                  <a:schemeClr val="tx1"/>
                </a:solidFill>
              </a:rPr>
              <a:t>Mesias</a:t>
            </a:r>
            <a:r>
              <a:rPr lang="es-ES" sz="2000" b="1" dirty="0" smtClean="0">
                <a:solidFill>
                  <a:schemeClr val="tx1"/>
                </a:solidFill>
              </a:rPr>
              <a:t> el verbo </a:t>
            </a:r>
            <a:r>
              <a:rPr lang="es-ES" sz="2000" b="1" dirty="0" smtClean="0">
                <a:solidFill>
                  <a:schemeClr val="tx1"/>
                </a:solidFill>
              </a:rPr>
              <a:t>humanado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Venid Fieles Todos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Venid Fieles Todos</dc:title>
  <dc:creator>mary</dc:creator>
  <cp:lastModifiedBy>user</cp:lastModifiedBy>
  <cp:revision>5</cp:revision>
  <dcterms:created xsi:type="dcterms:W3CDTF">2019-01-11T20:59:42Z</dcterms:created>
  <dcterms:modified xsi:type="dcterms:W3CDTF">2019-01-13T23:26:58Z</dcterms:modified>
</cp:coreProperties>
</file>