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1578-EB21-4E0E-8EAB-1A06CD77150D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4B8-4E80-4C88-B121-DF8E3E70C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1578-EB21-4E0E-8EAB-1A06CD77150D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4B8-4E80-4C88-B121-DF8E3E70C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1578-EB21-4E0E-8EAB-1A06CD77150D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4B8-4E80-4C88-B121-DF8E3E70C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1578-EB21-4E0E-8EAB-1A06CD77150D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4B8-4E80-4C88-B121-DF8E3E70C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1578-EB21-4E0E-8EAB-1A06CD77150D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4B8-4E80-4C88-B121-DF8E3E70C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1578-EB21-4E0E-8EAB-1A06CD77150D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4B8-4E80-4C88-B121-DF8E3E70C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1578-EB21-4E0E-8EAB-1A06CD77150D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4B8-4E80-4C88-B121-DF8E3E70C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1578-EB21-4E0E-8EAB-1A06CD77150D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4B8-4E80-4C88-B121-DF8E3E70C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1578-EB21-4E0E-8EAB-1A06CD77150D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4B8-4E80-4C88-B121-DF8E3E70C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1578-EB21-4E0E-8EAB-1A06CD77150D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4B8-4E80-4C88-B121-DF8E3E70C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1578-EB21-4E0E-8EAB-1A06CD77150D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4B8-4E80-4C88-B121-DF8E3E70C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51578-EB21-4E0E-8EAB-1A06CD77150D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BF4B8-4E80-4C88-B121-DF8E3E70C8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harih' ohikiriir' omu ns' eg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6192688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Tiharih</a:t>
            </a:r>
            <a:r>
              <a:rPr lang="en-US" b="1" dirty="0" smtClean="0">
                <a:solidFill>
                  <a:schemeClr val="tx1"/>
                </a:solidFill>
              </a:rPr>
              <a:t>' </a:t>
            </a:r>
            <a:r>
              <a:rPr lang="en-US" b="1" dirty="0" err="1" smtClean="0">
                <a:solidFill>
                  <a:schemeClr val="tx1"/>
                </a:solidFill>
              </a:rPr>
              <a:t>ohikiriir</a:t>
            </a:r>
            <a:r>
              <a:rPr lang="en-US" b="1" dirty="0" smtClean="0">
                <a:solidFill>
                  <a:schemeClr val="tx1"/>
                </a:solidFill>
              </a:rPr>
              <a:t>' </a:t>
            </a:r>
            <a:r>
              <a:rPr lang="en-US" b="1" dirty="0" err="1" smtClean="0">
                <a:solidFill>
                  <a:schemeClr val="tx1"/>
                </a:solidFill>
              </a:rPr>
              <a:t>omu</a:t>
            </a:r>
            <a:r>
              <a:rPr lang="en-US" b="1" dirty="0" smtClean="0">
                <a:solidFill>
                  <a:schemeClr val="tx1"/>
                </a:solidFill>
              </a:rPr>
              <a:t> ns' </a:t>
            </a:r>
            <a:r>
              <a:rPr lang="en-US" b="1" dirty="0" err="1" smtClean="0">
                <a:solidFill>
                  <a:schemeClr val="tx1"/>
                </a:solidFill>
              </a:rPr>
              <a:t>egi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6048672" cy="554461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Tiharih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ohikiriir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omu</a:t>
            </a:r>
            <a:r>
              <a:rPr lang="en-US" sz="1600" b="1" dirty="0" smtClean="0">
                <a:solidFill>
                  <a:schemeClr val="tx1"/>
                </a:solidFill>
              </a:rPr>
              <a:t> ns' </a:t>
            </a:r>
            <a:r>
              <a:rPr lang="en-US" sz="1600" b="1" dirty="0" err="1" smtClean="0">
                <a:solidFill>
                  <a:schemeClr val="tx1"/>
                </a:solidFill>
              </a:rPr>
              <a:t>egi</a:t>
            </a:r>
            <a:r>
              <a:rPr lang="en-US" sz="1600" b="1" dirty="0" smtClean="0">
                <a:solidFill>
                  <a:schemeClr val="tx1"/>
                </a:solidFill>
              </a:rPr>
              <a:t>,  </a:t>
            </a:r>
            <a:r>
              <a:rPr lang="en-US" sz="1600" b="1" dirty="0" err="1" smtClean="0">
                <a:solidFill>
                  <a:schemeClr val="tx1"/>
                </a:solidFill>
              </a:rPr>
              <a:t>Kandi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n'omu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iguru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tarimu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Kurek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abayogiibw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omu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shagama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Omujuni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Iw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oraizire</a:t>
            </a:r>
            <a:r>
              <a:rPr lang="en-US" sz="1600" b="1" dirty="0" smtClean="0">
                <a:solidFill>
                  <a:srgbClr val="FF0000"/>
                </a:solidFill>
              </a:rPr>
              <a:t> aha </a:t>
            </a:r>
            <a:r>
              <a:rPr lang="en-US" sz="1600" b="1" dirty="0" err="1" smtClean="0">
                <a:solidFill>
                  <a:srgbClr val="FF0000"/>
                </a:solidFill>
              </a:rPr>
              <a:t>Mujuni</a:t>
            </a:r>
            <a:r>
              <a:rPr lang="en-US" sz="1600" b="1" dirty="0" smtClean="0">
                <a:solidFill>
                  <a:srgbClr val="FF0000"/>
                </a:solidFill>
              </a:rPr>
              <a:t>? </a:t>
            </a:r>
            <a:r>
              <a:rPr lang="en-US" sz="1600" b="1" dirty="0" err="1" smtClean="0">
                <a:solidFill>
                  <a:srgbClr val="FF0000"/>
                </a:solidFill>
              </a:rPr>
              <a:t>Oroogiibw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omu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shagama</a:t>
            </a:r>
            <a:r>
              <a:rPr lang="en-US" sz="1600" b="1" dirty="0" smtClean="0">
                <a:solidFill>
                  <a:srgbClr val="FF0000"/>
                </a:solidFill>
              </a:rPr>
              <a:t> ye?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Ebibi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byawe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birakusaasiirwe</a:t>
            </a:r>
            <a:r>
              <a:rPr lang="en-US" sz="1600" b="1" dirty="0" smtClean="0">
                <a:solidFill>
                  <a:srgbClr val="FF0000"/>
                </a:solidFill>
              </a:rPr>
              <a:t>? </a:t>
            </a:r>
            <a:r>
              <a:rPr lang="en-US" sz="1600" b="1" dirty="0" err="1" smtClean="0">
                <a:solidFill>
                  <a:srgbClr val="FF0000"/>
                </a:solidFill>
              </a:rPr>
              <a:t>Ebijwaro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byawe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nibyera</a:t>
            </a:r>
            <a:r>
              <a:rPr lang="en-US" sz="1600" b="1" dirty="0" smtClean="0">
                <a:solidFill>
                  <a:srgbClr val="FF0000"/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Ogyenda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n'Omujuni</a:t>
            </a:r>
            <a:r>
              <a:rPr lang="en-US" sz="1600" b="1" dirty="0" smtClean="0">
                <a:solidFill>
                  <a:schemeClr val="tx1"/>
                </a:solidFill>
              </a:rPr>
              <a:t> bur' </a:t>
            </a:r>
            <a:r>
              <a:rPr lang="en-US" sz="1600" b="1" dirty="0" err="1" smtClean="0">
                <a:solidFill>
                  <a:schemeClr val="tx1"/>
                </a:solidFill>
              </a:rPr>
              <a:t>izooba</a:t>
            </a:r>
            <a:r>
              <a:rPr lang="en-US" sz="1600" b="1" dirty="0" smtClean="0">
                <a:solidFill>
                  <a:schemeClr val="tx1"/>
                </a:solidFill>
              </a:rPr>
              <a:t>? </a:t>
            </a:r>
            <a:r>
              <a:rPr lang="en-US" sz="1600" b="1" dirty="0" err="1" smtClean="0">
                <a:solidFill>
                  <a:schemeClr val="tx1"/>
                </a:solidFill>
              </a:rPr>
              <a:t>Oroogiibw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omu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shagama</a:t>
            </a:r>
            <a:r>
              <a:rPr lang="en-US" sz="1600" b="1" dirty="0" smtClean="0">
                <a:solidFill>
                  <a:schemeClr val="tx1"/>
                </a:solidFill>
              </a:rPr>
              <a:t> ye?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Noohuumurir</a:t>
            </a:r>
            <a:r>
              <a:rPr lang="en-US" sz="1600" b="1" dirty="0" smtClean="0">
                <a:solidFill>
                  <a:schemeClr val="tx1"/>
                </a:solidFill>
              </a:rPr>
              <a:t>' aha </a:t>
            </a:r>
            <a:r>
              <a:rPr lang="en-US" sz="1600" b="1" dirty="0" err="1" smtClean="0">
                <a:solidFill>
                  <a:schemeClr val="tx1"/>
                </a:solidFill>
              </a:rPr>
              <a:t>musharaba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gwe</a:t>
            </a:r>
            <a:r>
              <a:rPr lang="en-US" sz="1600" b="1" dirty="0" smtClean="0">
                <a:solidFill>
                  <a:schemeClr val="tx1"/>
                </a:solidFill>
              </a:rPr>
              <a:t>? </a:t>
            </a:r>
            <a:r>
              <a:rPr lang="en-US" sz="1600" b="1" dirty="0" err="1" smtClean="0">
                <a:solidFill>
                  <a:schemeClr val="tx1"/>
                </a:solidFill>
              </a:rPr>
              <a:t>Oroogiibw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omu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shagama</a:t>
            </a:r>
            <a:r>
              <a:rPr lang="en-US" sz="1600" b="1" dirty="0" smtClean="0">
                <a:solidFill>
                  <a:schemeClr val="tx1"/>
                </a:solidFill>
              </a:rPr>
              <a:t> ye?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Omujuni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arigaruka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Aryakushanga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oyogiire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Omushagama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y'omwana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gw'Entaama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Oshemereire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mureeba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Ebijwaro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ebisiisikaire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Bijuur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oyogibw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eshagama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enshur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ey'okwozy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abasiisi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Mbwen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ekushemeze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Tiharih' ohikiriir' omu ns' egi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Tiharih' ohikiriir' omu ns' egi</dc:title>
  <dc:creator>mary</dc:creator>
  <cp:lastModifiedBy>mary</cp:lastModifiedBy>
  <cp:revision>7</cp:revision>
  <dcterms:created xsi:type="dcterms:W3CDTF">2019-01-19T19:44:03Z</dcterms:created>
  <dcterms:modified xsi:type="dcterms:W3CDTF">2022-03-17T19:03:07Z</dcterms:modified>
</cp:coreProperties>
</file>