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63E55-EDFC-41F2-B376-7265C52E3952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4E1DB-016F-462B-A6FF-73EACF71BE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나의 영원하신 기업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lvador, Mi Bien Et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40060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Salvador, Mi Bien </a:t>
            </a:r>
            <a:r>
              <a:rPr lang="en-US" b="1" dirty="0" err="1" smtClean="0"/>
              <a:t>Eterno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3024336" cy="4802088"/>
          </a:xfrm>
        </p:spPr>
        <p:txBody>
          <a:bodyPr>
            <a:noAutofit/>
          </a:bodyPr>
          <a:lstStyle/>
          <a:p>
            <a:pPr algn="l">
              <a:tabLst>
                <a:tab pos="2335213" algn="l"/>
              </a:tabLst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Salvador, mi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bien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eterno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más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mí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mi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fatigosa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tenme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siempre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junto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tabLst>
                <a:tab pos="2335213" algn="l"/>
              </a:tabLst>
            </a:pPr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  <a:endParaRPr lang="en-US" sz="1800" b="1" dirty="0">
              <a:solidFill>
                <a:srgbClr val="FF0000"/>
              </a:solidFill>
            </a:endParaRPr>
          </a:p>
          <a:p>
            <a:pPr algn="l">
              <a:tabLst>
                <a:tab pos="2335213" algn="l"/>
              </a:tabLst>
            </a:pPr>
            <a:r>
              <a:rPr lang="en-US" sz="1800" b="1" dirty="0" err="1" smtClean="0">
                <a:solidFill>
                  <a:srgbClr val="FF0000"/>
                </a:solidFill>
              </a:rPr>
              <a:t>junto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a </a:t>
            </a:r>
            <a:r>
              <a:rPr lang="en-US" sz="1800" b="1" dirty="0" err="1">
                <a:solidFill>
                  <a:srgbClr val="FF0000"/>
                </a:solidFill>
              </a:rPr>
              <a:t>ti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junto</a:t>
            </a:r>
            <a:r>
              <a:rPr lang="en-US" sz="1800" b="1" dirty="0">
                <a:solidFill>
                  <a:srgbClr val="FF0000"/>
                </a:solidFill>
              </a:rPr>
              <a:t> a </a:t>
            </a:r>
            <a:r>
              <a:rPr lang="en-US" sz="1800" b="1" dirty="0" err="1">
                <a:solidFill>
                  <a:srgbClr val="FF0000"/>
                </a:solidFill>
              </a:rPr>
              <a:t>ti</a:t>
            </a:r>
            <a:r>
              <a:rPr lang="en-US" sz="1800" b="1" dirty="0">
                <a:solidFill>
                  <a:srgbClr val="FF0000"/>
                </a:solidFill>
              </a:rPr>
              <a:t>,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junto</a:t>
            </a:r>
            <a:r>
              <a:rPr lang="en-US" sz="1800" b="1" dirty="0">
                <a:solidFill>
                  <a:srgbClr val="FF0000"/>
                </a:solidFill>
              </a:rPr>
              <a:t> a </a:t>
            </a:r>
            <a:r>
              <a:rPr lang="en-US" sz="1800" b="1" dirty="0" err="1">
                <a:solidFill>
                  <a:srgbClr val="FF0000"/>
                </a:solidFill>
              </a:rPr>
              <a:t>ti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junto</a:t>
            </a:r>
            <a:r>
              <a:rPr lang="en-US" sz="1800" b="1" dirty="0">
                <a:solidFill>
                  <a:srgbClr val="FF0000"/>
                </a:solidFill>
              </a:rPr>
              <a:t> a </a:t>
            </a:r>
            <a:r>
              <a:rPr lang="en-US" sz="1800" b="1" dirty="0" err="1">
                <a:solidFill>
                  <a:srgbClr val="FF0000"/>
                </a:solidFill>
              </a:rPr>
              <a:t>ti</a:t>
            </a:r>
            <a:r>
              <a:rPr lang="en-US" sz="1800" b="1" dirty="0">
                <a:solidFill>
                  <a:srgbClr val="FF0000"/>
                </a:solidFill>
              </a:rPr>
              <a:t>;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en mi </a:t>
            </a:r>
            <a:r>
              <a:rPr lang="en-US" sz="1800" b="1" dirty="0" err="1">
                <a:solidFill>
                  <a:srgbClr val="FF0000"/>
                </a:solidFill>
              </a:rPr>
              <a:t>fatigosa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senda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tenme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siempre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junto</a:t>
            </a:r>
            <a:r>
              <a:rPr lang="en-US" sz="1800" b="1" dirty="0">
                <a:solidFill>
                  <a:srgbClr val="FF0000"/>
                </a:solidFill>
              </a:rPr>
              <a:t> a </a:t>
            </a:r>
            <a:r>
              <a:rPr lang="en-US" sz="1800" b="1" dirty="0" err="1">
                <a:solidFill>
                  <a:srgbClr val="FF0000"/>
                </a:solidFill>
              </a:rPr>
              <a:t>ti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>
              <a:tabLst>
                <a:tab pos="2335213" algn="l"/>
              </a:tabLst>
            </a:pP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tabLst>
                <a:tab pos="2335213" algn="l"/>
              </a:tabLst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placeres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renombre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pruebas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desdenes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tabLst>
                <a:tab pos="2335213" algn="l"/>
              </a:tabLst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muerte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alejes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presencia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Salvador, Mi Bien Eterno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Salvador, Mi Bien Eterno</dc:title>
  <dc:creator>mary</dc:creator>
  <cp:lastModifiedBy>mary</cp:lastModifiedBy>
  <cp:revision>4</cp:revision>
  <dcterms:created xsi:type="dcterms:W3CDTF">2019-01-31T17:38:17Z</dcterms:created>
  <dcterms:modified xsi:type="dcterms:W3CDTF">2019-01-31T18:05:38Z</dcterms:modified>
</cp:coreProperties>
</file>