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924A-FD83-4CE4-A012-9138AEDD813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1BC95-E96C-47B9-AD72-A42D5B685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924A-FD83-4CE4-A012-9138AEDD813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1BC95-E96C-47B9-AD72-A42D5B685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924A-FD83-4CE4-A012-9138AEDD813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1BC95-E96C-47B9-AD72-A42D5B685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924A-FD83-4CE4-A012-9138AEDD813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1BC95-E96C-47B9-AD72-A42D5B685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924A-FD83-4CE4-A012-9138AEDD813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1BC95-E96C-47B9-AD72-A42D5B685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924A-FD83-4CE4-A012-9138AEDD813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1BC95-E96C-47B9-AD72-A42D5B685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924A-FD83-4CE4-A012-9138AEDD813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1BC95-E96C-47B9-AD72-A42D5B685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924A-FD83-4CE4-A012-9138AEDD813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1BC95-E96C-47B9-AD72-A42D5B685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924A-FD83-4CE4-A012-9138AEDD813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1BC95-E96C-47B9-AD72-A42D5B685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924A-FD83-4CE4-A012-9138AEDD813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1BC95-E96C-47B9-AD72-A42D5B685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924A-FD83-4CE4-A012-9138AEDD813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1BC95-E96C-47B9-AD72-A42D5B6855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C924A-FD83-4CE4-A012-9138AEDD8135}" type="datetimeFigureOut">
              <a:rPr lang="en-US" smtClean="0"/>
              <a:pPr/>
              <a:t>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1BC95-E96C-47B9-AD72-A42D5B6855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uple fidè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0364" y="285728"/>
            <a:ext cx="3143272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Peuple</a:t>
            </a:r>
            <a:r>
              <a:rPr lang="en-US" b="1" dirty="0" smtClean="0"/>
              <a:t> </a:t>
            </a:r>
            <a:r>
              <a:rPr lang="en-US" b="1" dirty="0" err="1" smtClean="0"/>
              <a:t>fidèle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5918" y="928670"/>
            <a:ext cx="5000660" cy="5616624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 peuple fidèle, Jésus vous appelle,                             Venez, triomphants, joyeux, venez en ces lieux 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 peuple fidèle, venez voir le roi des cieux;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fr-FR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</a:t>
            </a:r>
            <a:r>
              <a:rPr lang="fr-FR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votre amour l’implore, Que votre foi l’adore</a:t>
            </a:r>
            <a:br>
              <a:rPr lang="fr-FR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qu’elle chante encore   Ce don précieux !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Là, dans l’humble étable, froide et misérable,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Des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bergers le grand amour lui forme une cour !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cette humble étable Accourez à votre tour. </a:t>
            </a:r>
            <a:r>
              <a:rPr lang="fr-FR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votre amour l’implore, Que votre foi l’adore</a:t>
            </a:r>
            <a:br>
              <a:rPr lang="fr-FR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qu’elle chante encore   sa gloire en ce jour !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Esprits de lumière, messagers du Père,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Et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vous, peuples en tous lieux, entonnez, joyeux :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Paix sur cette terre, et gloire à Dieu dans les cieux ! </a:t>
            </a:r>
            <a:r>
              <a:rPr lang="fr-FR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votre amour l’implore, que votre foi l’adore</a:t>
            </a:r>
            <a:br>
              <a:rPr lang="fr-FR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qu’elle chante encore   ce don précieux !</a:t>
            </a: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Peuple fidèle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Peuple fidèle</dc:title>
  <dc:creator>mary</dc:creator>
  <cp:lastModifiedBy>mary</cp:lastModifiedBy>
  <cp:revision>4</cp:revision>
  <dcterms:created xsi:type="dcterms:W3CDTF">2019-01-11T21:53:23Z</dcterms:created>
  <dcterms:modified xsi:type="dcterms:W3CDTF">2019-01-13T23:44:50Z</dcterms:modified>
</cp:coreProperties>
</file>