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CD23-9740-4574-8809-1ABF3AD271EC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00CD2-2ED4-4C5F-BF30-6FB39B00C3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 come all ye faithful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vinde, fié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260648"/>
            <a:ext cx="3429024" cy="45370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Oh </a:t>
            </a:r>
            <a:r>
              <a:rPr lang="en-US" b="1" dirty="0" err="1" smtClean="0"/>
              <a:t>vinde</a:t>
            </a:r>
            <a:r>
              <a:rPr lang="en-US" b="1" dirty="0" smtClean="0"/>
              <a:t>, </a:t>
            </a:r>
            <a:r>
              <a:rPr lang="en-US" b="1" dirty="0" err="1" smtClean="0"/>
              <a:t>fiéis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034290" cy="58326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vinde, fiéis, triunfantes, alegres,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vinde a Belém já movidos de amor,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Nasceu vosso Rei, lá do céu prometido.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Alegres </a:t>
            </a:r>
            <a:r>
              <a:rPr lang="pt-BR" b="1" dirty="0" smtClean="0">
                <a:solidFill>
                  <a:srgbClr val="FF0000"/>
                </a:solidFill>
              </a:rPr>
              <a:t>adoremos, alegres adoremos,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Alegres adoremos ao nosso Senhor!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Olhai admirados, tão grande humildade!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anjos o louvam com todo o fervor,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veio conosco habitar humanado.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nós das alturas celestes baixando,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forma de serve assumiu por amor,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vida gloriosa nos dá para sempre.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céus adorai-o, vós, anjos, em coro,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todos na terra lhe cantem louvor;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Deus honra e glória contentes rendamos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vinde, fiéis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vinde, fiéis </dc:title>
  <dc:creator>mary</dc:creator>
  <cp:lastModifiedBy>user</cp:lastModifiedBy>
  <cp:revision>5</cp:revision>
  <dcterms:created xsi:type="dcterms:W3CDTF">2019-01-11T20:59:59Z</dcterms:created>
  <dcterms:modified xsi:type="dcterms:W3CDTF">2019-01-12T15:36:16Z</dcterms:modified>
</cp:coreProperties>
</file>