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23F21-F057-4059-BEE5-C19A5FAE7FF9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933F2-551A-4F8B-A83B-77CEF6EFC5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23F21-F057-4059-BEE5-C19A5FAE7FF9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933F2-551A-4F8B-A83B-77CEF6EFC5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23F21-F057-4059-BEE5-C19A5FAE7FF9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933F2-551A-4F8B-A83B-77CEF6EFC5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23F21-F057-4059-BEE5-C19A5FAE7FF9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933F2-551A-4F8B-A83B-77CEF6EFC5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23F21-F057-4059-BEE5-C19A5FAE7FF9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933F2-551A-4F8B-A83B-77CEF6EFC5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23F21-F057-4059-BEE5-C19A5FAE7FF9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933F2-551A-4F8B-A83B-77CEF6EFC5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23F21-F057-4059-BEE5-C19A5FAE7FF9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933F2-551A-4F8B-A83B-77CEF6EFC5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23F21-F057-4059-BEE5-C19A5FAE7FF9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933F2-551A-4F8B-A83B-77CEF6EFC5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23F21-F057-4059-BEE5-C19A5FAE7FF9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933F2-551A-4F8B-A83B-77CEF6EFC5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23F21-F057-4059-BEE5-C19A5FAE7FF9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933F2-551A-4F8B-A83B-77CEF6EFC5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23F21-F057-4059-BEE5-C19A5FAE7FF9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933F2-551A-4F8B-A83B-77CEF6EFC5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323F21-F057-4059-BEE5-C19A5FAE7FF9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7933F2-551A-4F8B-A83B-77CEF6EFC5C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ll creatures of our God and King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h, criaturas del Señ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260648"/>
            <a:ext cx="5112568" cy="36247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Oh, </a:t>
            </a:r>
            <a:r>
              <a:rPr lang="en-US" b="1" dirty="0" err="1" smtClean="0"/>
              <a:t>criaturas</a:t>
            </a:r>
            <a:r>
              <a:rPr lang="en-US" b="1" dirty="0" smtClean="0"/>
              <a:t> del </a:t>
            </a:r>
            <a:r>
              <a:rPr lang="en-US" b="1" dirty="0" err="1" smtClean="0"/>
              <a:t>Señor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692696"/>
            <a:ext cx="5472608" cy="5760640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Oh, criaturas del señor, cantad con melodiosa voz:   ¡Alabadle! ¡Alabadle! Ardientes sol con tu fulgor,               Oh, luna de suave esplendor; </a:t>
            </a:r>
          </a:p>
          <a:p>
            <a:pPr algn="l"/>
            <a:endParaRPr lang="es-E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Coro                                                                                     ¡Alabadle! ¡Alabadle! ¡Aleluya! ¡Aleluya! ¡Aleluya! </a:t>
            </a:r>
          </a:p>
          <a:p>
            <a:pPr algn="l"/>
            <a:endParaRPr lang="es-E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Viento veloz, potente alud, nubes en claro cielo azul:     </a:t>
            </a:r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Alabandle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¡Alabadle! Suave, dorado amanecer;              Tu manto, noche, al extender:</a:t>
            </a:r>
          </a:p>
          <a:p>
            <a:pPr algn="l"/>
            <a:endParaRPr lang="es-E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Pródiga tierra maternal que frutos brindas sin cesar:  </a:t>
            </a:r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Alabandle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¡Alabadle! Rica cosecha, bella flor, Magnificad al Creador:</a:t>
            </a:r>
          </a:p>
          <a:p>
            <a:pPr algn="l"/>
            <a:endParaRPr lang="es-E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Hombre de tierno corazón que paz buscáis y dais amor: ¡</a:t>
            </a:r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Alabandle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¡Alabadle! Los que sufrís de pena cruel      vuestro dolor confiadle a él</a:t>
            </a:r>
          </a:p>
          <a:p>
            <a:pPr algn="l"/>
            <a:r>
              <a:rPr lang="es-E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humildad y con amor cante la entera creación: ¡</a:t>
            </a:r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Alabandle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¡Alabadle! Al Padre, al hijo Redentor                 y al eternal Consolador: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162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Oh, criaturas del Señor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Oh, criaturas del Señor</dc:title>
  <dc:creator>mary</dc:creator>
  <cp:lastModifiedBy>mary</cp:lastModifiedBy>
  <cp:revision>8</cp:revision>
  <dcterms:created xsi:type="dcterms:W3CDTF">2019-01-04T20:21:06Z</dcterms:created>
  <dcterms:modified xsi:type="dcterms:W3CDTF">2019-01-04T22:22:02Z</dcterms:modified>
</cp:coreProperties>
</file>