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86CBF-F934-473D-AEA7-E6D47C3E3055}" type="datetimeFigureOut">
              <a:rPr lang="en-US" smtClean="0"/>
              <a:pPr/>
              <a:t>1/2/2019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F9884-78DC-46FB-9BC2-C776BFFEFF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! Vamos  todos à porf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760640" cy="54867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Oh! Vamos  todos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à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porfia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5832648" cy="5184576"/>
          </a:xfrm>
        </p:spPr>
        <p:txBody>
          <a:bodyPr>
            <a:noAutofit/>
          </a:bodyPr>
          <a:lstStyle/>
          <a:p>
            <a:pPr algn="l"/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Oh! Vamos  todos </a:t>
            </a:r>
            <a:r>
              <a:rPr lang="en-U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à</a:t>
            </a: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porfia  Cantar </a:t>
            </a:r>
            <a:r>
              <a:rPr lang="pt-B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 hino de louvor. </a:t>
            </a: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Hino </a:t>
            </a:r>
            <a:r>
              <a:rPr lang="pt-B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paz e </a:t>
            </a: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alegra</a:t>
            </a:r>
            <a:r>
              <a:rPr lang="pt-B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 anjos cantam ao senhor.</a:t>
            </a:r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Coro</a:t>
            </a:r>
            <a:endParaRPr lang="pt-BR" sz="18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Glória in excelsis Deo</a:t>
            </a:r>
            <a:br>
              <a:rPr lang="pt-BR" sz="1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Glória in excelsis Deo</a:t>
            </a:r>
          </a:p>
          <a:p>
            <a:pPr algn="l"/>
            <a:endParaRPr lang="pt-BR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Naquela noite venturosa   Em que nasceu o Salvador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 anjos com voz harmoniosa Deram no c</a:t>
            </a:r>
            <a:r>
              <a:rPr lang="es-E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</a:t>
            </a: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 este clamor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Vamos  juntar-nos aos  pastores  Para irmos todos a Belém Saudar em f</a:t>
            </a:r>
            <a:r>
              <a:rPr lang="es-E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</a:t>
            </a: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rvideos </a:t>
            </a:r>
            <a:r>
              <a:rPr lang="pt-BR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louvores</a:t>
            </a: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.O Salvador que  hoje nos vem</a:t>
            </a:r>
          </a:p>
          <a:p>
            <a:pPr algn="l"/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requer fausto e aparatos  Quem </a:t>
            </a:r>
            <a:r>
              <a:rPr lang="es-E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</a:t>
            </a: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riqueza l</a:t>
            </a:r>
            <a:r>
              <a:rPr lang="es-E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á</a:t>
            </a: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nos C</a:t>
            </a:r>
            <a:r>
              <a:rPr lang="es-ES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</a:t>
            </a: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  </a:t>
            </a:r>
            <a:b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pobrezinhos vinde gratos Reconhecer o vosso  Deus </a:t>
            </a:r>
            <a:endParaRPr lang="en-US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Oh! Vamos  todos à porfia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Hino de paz e de alegra</dc:title>
  <dc:creator>mary</dc:creator>
  <cp:lastModifiedBy>mary</cp:lastModifiedBy>
  <cp:revision>16</cp:revision>
  <dcterms:created xsi:type="dcterms:W3CDTF">2019-01-02T19:56:55Z</dcterms:created>
  <dcterms:modified xsi:type="dcterms:W3CDTF">2019-01-02T22:24:29Z</dcterms:modified>
</cp:coreProperties>
</file>