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42607-950C-4A63-9DFC-8BE320EC3FAC}" type="datetimeFigureOut">
              <a:rPr lang="en-US" smtClean="0"/>
              <a:pPr/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0A515-E4EE-4589-8C49-970D3A09AB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42607-950C-4A63-9DFC-8BE320EC3FAC}" type="datetimeFigureOut">
              <a:rPr lang="en-US" smtClean="0"/>
              <a:pPr/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0A515-E4EE-4589-8C49-970D3A09AB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42607-950C-4A63-9DFC-8BE320EC3FAC}" type="datetimeFigureOut">
              <a:rPr lang="en-US" smtClean="0"/>
              <a:pPr/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0A515-E4EE-4589-8C49-970D3A09AB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42607-950C-4A63-9DFC-8BE320EC3FAC}" type="datetimeFigureOut">
              <a:rPr lang="en-US" smtClean="0"/>
              <a:pPr/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0A515-E4EE-4589-8C49-970D3A09AB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42607-950C-4A63-9DFC-8BE320EC3FAC}" type="datetimeFigureOut">
              <a:rPr lang="en-US" smtClean="0"/>
              <a:pPr/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0A515-E4EE-4589-8C49-970D3A09AB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42607-950C-4A63-9DFC-8BE320EC3FAC}" type="datetimeFigureOut">
              <a:rPr lang="en-US" smtClean="0"/>
              <a:pPr/>
              <a:t>1/25/2019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0A515-E4EE-4589-8C49-970D3A09AB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42607-950C-4A63-9DFC-8BE320EC3FAC}" type="datetimeFigureOut">
              <a:rPr lang="en-US" smtClean="0"/>
              <a:pPr/>
              <a:t>1/25/2019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0A515-E4EE-4589-8C49-970D3A09AB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42607-950C-4A63-9DFC-8BE320EC3FAC}" type="datetimeFigureOut">
              <a:rPr lang="en-US" smtClean="0"/>
              <a:pPr/>
              <a:t>1/25/2019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0A515-E4EE-4589-8C49-970D3A09AB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42607-950C-4A63-9DFC-8BE320EC3FAC}" type="datetimeFigureOut">
              <a:rPr lang="en-US" smtClean="0"/>
              <a:pPr/>
              <a:t>1/25/2019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0A515-E4EE-4589-8C49-970D3A09AB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42607-950C-4A63-9DFC-8BE320EC3FAC}" type="datetimeFigureOut">
              <a:rPr lang="en-US" smtClean="0"/>
              <a:pPr/>
              <a:t>1/25/2019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0A515-E4EE-4589-8C49-970D3A09AB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42607-950C-4A63-9DFC-8BE320EC3FAC}" type="datetimeFigureOut">
              <a:rPr lang="en-US" smtClean="0"/>
              <a:pPr/>
              <a:t>1/25/2019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0A515-E4EE-4589-8C49-970D3A09AB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42607-950C-4A63-9DFC-8BE320EC3FAC}" type="datetimeFigureOut">
              <a:rPr lang="en-US" smtClean="0"/>
              <a:pPr/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0A515-E4EE-4589-8C49-970D3A09AB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rd I Want To Be A Christian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ong chờ Giê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0"/>
            <a:ext cx="3744416" cy="62068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Mong</a:t>
            </a:r>
            <a:r>
              <a:rPr lang="en-US" b="1" dirty="0" smtClean="0"/>
              <a:t> </a:t>
            </a:r>
            <a:r>
              <a:rPr lang="en-US" b="1" dirty="0" err="1" smtClean="0"/>
              <a:t>chờ</a:t>
            </a:r>
            <a:r>
              <a:rPr lang="en-US" b="1" dirty="0" smtClean="0"/>
              <a:t> </a:t>
            </a:r>
            <a:r>
              <a:rPr lang="en-US" b="1" dirty="0" err="1" smtClean="0"/>
              <a:t>Giêsu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20688"/>
            <a:ext cx="5184576" cy="5256584"/>
          </a:xfrm>
        </p:spPr>
        <p:txBody>
          <a:bodyPr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Dòng đời trôi bao tháng năm qua rồi.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Chuyện buồn chuyện vui, cho tôi mãi mong chờ.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chờ mong không biết đến bao giờ được gặp Giêsu.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Maranatha! _ Maranatha!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chờ mong không biết đến bao giờ được gặp Giêsu.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Dòng đời trôi theo nắng sớm mưa chiều.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Tìm gần tìm xa, nghe như vẫn tiêu điều.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Rồi ngày nao tôi sẽ yêu thương nhiều vì gặp Giêsu.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Maranatha! _ Maranatha!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Rồi ngày nao tôi sẽ yêu thương nhiều vì gặp Giêsu.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Cuộc trần ai đưa nát tan cho đời.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Người người biệt ly, bao sông núi chia lìa.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Rồi ngày nao từ bốn phương quay về gặp được Giêsu.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Maranatha! _ Maranatha!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Rồi ngày nao từ bốn phương quay về gặp được Giêsu.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Người ở đâu mang mác bốn phương trời.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Dặm ngàn trời mây, muôn hoa lá mong người.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Và hằng đêm tôi vẫn khêu ngọn đèn đợi chờ Giêsu.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Maranatha! _ Maranatha!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Và hằng đêm tôi vẫn khêu ngọn đèn đợi chờ Giêsu.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199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Mong chờ Giêsu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Mong chờ Giêsu </dc:title>
  <dc:creator>mary</dc:creator>
  <cp:lastModifiedBy>mary</cp:lastModifiedBy>
  <cp:revision>6</cp:revision>
  <dcterms:created xsi:type="dcterms:W3CDTF">2019-01-24T17:27:56Z</dcterms:created>
  <dcterms:modified xsi:type="dcterms:W3CDTF">2019-01-25T15:30:38Z</dcterms:modified>
</cp:coreProperties>
</file>