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40D60-7F86-49DE-83C2-B4FFED6ACA97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13038-E3A4-4485-BDAA-4C6B3F653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, ära och p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600400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Lov</a:t>
            </a:r>
            <a:r>
              <a:rPr lang="en-US" b="1" dirty="0" smtClean="0"/>
              <a:t>, </a:t>
            </a:r>
            <a:r>
              <a:rPr lang="en-US" b="1" dirty="0" err="1" smtClean="0"/>
              <a:t>ära</a:t>
            </a:r>
            <a:r>
              <a:rPr lang="en-US" b="1" dirty="0" smtClean="0"/>
              <a:t> </a:t>
            </a:r>
            <a:r>
              <a:rPr lang="en-US" b="1" dirty="0" err="1" smtClean="0"/>
              <a:t>och</a:t>
            </a:r>
            <a:r>
              <a:rPr lang="en-US" b="1" dirty="0" smtClean="0"/>
              <a:t> </a:t>
            </a:r>
            <a:r>
              <a:rPr lang="en-US" b="1" dirty="0" err="1" smtClean="0"/>
              <a:t>pris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4608512" cy="432048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 ära och pris, Dig vår Fader och vän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alltid oss älskat och älskar oss än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Refräng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Halleluja Din är äran  Halleluja amen</a:t>
            </a:r>
            <a:br>
              <a:rPr lang="sv-SE" sz="1800" b="1" dirty="0" smtClean="0">
                <a:solidFill>
                  <a:srgbClr val="FF0000"/>
                </a:solidFill>
              </a:rPr>
            </a:br>
            <a:r>
              <a:rPr lang="sv-SE" sz="1800" b="1" dirty="0" smtClean="0">
                <a:solidFill>
                  <a:srgbClr val="FF0000"/>
                </a:solidFill>
              </a:rPr>
              <a:t>Halleluja Din är äran  Halleluja amen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 ära och pris  dig, Guds heliga Lamm,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bar våra synder på korsträdets stam!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 ära och pris  dig, vår hjälpare god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vittnar om Jesu försonande blod!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väck oss igen,  med din kärlek oss tänd,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att var och en av oss  till någon blir sänd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Lov, ära och pris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Lov, ära och pris</dc:title>
  <dc:creator>mary</dc:creator>
  <cp:lastModifiedBy>mary</cp:lastModifiedBy>
  <cp:revision>7</cp:revision>
  <dcterms:created xsi:type="dcterms:W3CDTF">2019-01-02T14:37:16Z</dcterms:created>
  <dcterms:modified xsi:type="dcterms:W3CDTF">2019-01-02T17:47:31Z</dcterms:modified>
</cp:coreProperties>
</file>