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FF63A-36AF-4800-BD4E-67FFEBDD8451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F797-852C-4101-9869-4607462FEA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aw ba’y nakalapit na ka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84776" cy="50405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Ikaw ba’y nakalapit na kay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832648" cy="56886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Jesus?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Nalinis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</a:t>
            </a:r>
            <a:r>
              <a:rPr lang="en-US" sz="1600" b="1" dirty="0" smtClean="0">
                <a:solidFill>
                  <a:srgbClr val="FF0000"/>
                </a:solidFill>
              </a:rPr>
              <a:t>   Sa banal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ne Jesus?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Pumuti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kaluluwa</a:t>
            </a:r>
            <a:r>
              <a:rPr lang="en-US" sz="1600" b="1" dirty="0" smtClean="0">
                <a:solidFill>
                  <a:srgbClr val="FF0000"/>
                </a:solidFill>
              </a:rPr>
              <a:t>   Sa Banal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Jesus?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nakahandang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piling.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kapatawaran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Ikaw ba’y nakalapit na kay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Naugasan Dagiti Basbasolmo</dc:title>
  <dc:creator>mary</dc:creator>
  <cp:lastModifiedBy>mary</cp:lastModifiedBy>
  <cp:revision>8</cp:revision>
  <dcterms:created xsi:type="dcterms:W3CDTF">2019-01-18T16:39:11Z</dcterms:created>
  <dcterms:modified xsi:type="dcterms:W3CDTF">2022-03-17T19:18:00Z</dcterms:modified>
</cp:coreProperties>
</file>