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BDE-628A-4685-99E8-F30161E1A57D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5D13-7FC3-46D2-836E-114D35CD90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BDE-628A-4685-99E8-F30161E1A57D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5D13-7FC3-46D2-836E-114D35CD90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BDE-628A-4685-99E8-F30161E1A57D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5D13-7FC3-46D2-836E-114D35CD90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BDE-628A-4685-99E8-F30161E1A57D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5D13-7FC3-46D2-836E-114D35CD90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BDE-628A-4685-99E8-F30161E1A57D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5D13-7FC3-46D2-836E-114D35CD90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BDE-628A-4685-99E8-F30161E1A57D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5D13-7FC3-46D2-836E-114D35CD90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BDE-628A-4685-99E8-F30161E1A57D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5D13-7FC3-46D2-836E-114D35CD90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BDE-628A-4685-99E8-F30161E1A57D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5D13-7FC3-46D2-836E-114D35CD90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BDE-628A-4685-99E8-F30161E1A57D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5D13-7FC3-46D2-836E-114D35CD90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BDE-628A-4685-99E8-F30161E1A57D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5D13-7FC3-46D2-836E-114D35CD90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BDE-628A-4685-99E8-F30161E1A57D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55D13-7FC3-46D2-836E-114D35CD90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8EBDE-628A-4685-99E8-F30161E1A57D}" type="datetimeFigureOut">
              <a:rPr lang="en-US" smtClean="0"/>
              <a:pPr/>
              <a:t>1/18/2019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55D13-7FC3-46D2-836E-114D35CD90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From The Realms of Glory 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or de engelen zingen d'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408712" cy="506487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Hoor de engelen zingen d'eer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6264696" cy="5400600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Hoor de engelen zingen d'eer van de nieuwgeboren Heer!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Vreed' op aarde, 't is vervuld: God verzoent der mensen schuld.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Voegt u, volken, in het koor, dat weerklinkt de hemel door,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zingt met algemene stem voor het kind van Bethlehem!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Avstå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</a:t>
            </a:r>
            <a:r>
              <a:rPr lang="nl-NL" sz="1800" b="1" dirty="0" smtClean="0">
                <a:solidFill>
                  <a:srgbClr val="FF0000"/>
                </a:solidFill>
              </a:rPr>
              <a:t>Hoor </a:t>
            </a:r>
            <a:r>
              <a:rPr lang="nl-NL" sz="1800" b="1" dirty="0" smtClean="0">
                <a:solidFill>
                  <a:srgbClr val="FF0000"/>
                </a:solidFill>
              </a:rPr>
              <a:t>de engelen zingen d'eer van de nieuwgeboren Heer!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Hij, die heerst op 's hemels troon, Here Christus, Vaders Zoon,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wordt geboren uit een maagd op de tijd die God behaagt.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Zonne der gerechtigheid, woord dat vlees geworden zijt,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tussen alle mensen in in het menselijk gezin.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Lof aan U die eeuwig leeft en op aarde vrede geeft,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Gij die ons geworden zijt taal en teken in de tijd,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uw glorie legt Gij af ons tot redding uit het graf,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wij ongerept en rein nieuwgeboren zouden zijn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15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Hoor de engelen zingen d'eer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Hoor de engelen zingen d'eer </dc:title>
  <dc:creator>mary</dc:creator>
  <cp:lastModifiedBy>mary</cp:lastModifiedBy>
  <cp:revision>3</cp:revision>
  <dcterms:created xsi:type="dcterms:W3CDTF">2018-12-31T14:22:56Z</dcterms:created>
  <dcterms:modified xsi:type="dcterms:W3CDTF">2019-01-18T15:00:42Z</dcterms:modified>
</cp:coreProperties>
</file>