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129B2-3833-44E6-8065-524DFAEB0ED2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AA150-289A-472C-8F46-14844FA499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bei, o ihr Gläubi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84576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Herbei</a:t>
            </a:r>
            <a:r>
              <a:rPr lang="en-US" b="1" dirty="0" smtClean="0">
                <a:solidFill>
                  <a:schemeClr val="bg1"/>
                </a:solidFill>
              </a:rPr>
              <a:t>, o </a:t>
            </a:r>
            <a:r>
              <a:rPr lang="en-US" b="1" dirty="0" err="1" smtClean="0">
                <a:solidFill>
                  <a:schemeClr val="bg1"/>
                </a:solidFill>
              </a:rPr>
              <a:t>ihr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Gläubigen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5544616" cy="5688632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Herbei, o ihr Gläubigen, fröhlich triumphierend,               o kommet, o kommet nach Bethlehem!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Sehet das Kindlein, uns zum Heil geboren!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O lasset uns anbeten, o lasset uns anbeten,</a:t>
            </a:r>
            <a:br>
              <a:rPr lang="de-DE" sz="2000" b="1" dirty="0" smtClean="0">
                <a:solidFill>
                  <a:srgbClr val="FF0000"/>
                </a:solidFill>
              </a:rPr>
            </a:br>
            <a:r>
              <a:rPr lang="de-DE" sz="2000" b="1" dirty="0" smtClean="0">
                <a:solidFill>
                  <a:srgbClr val="FF0000"/>
                </a:solidFill>
              </a:rPr>
              <a:t>o lasset uns anbeten den König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Kommt, singet dem Herren, singt ihm, Engelchöre!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Frohlocket, frohlocket, ihr Seligen: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 im Himmel und auf Erden!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dir, der du heute Mensch für uns geboren,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Jesu, sei Ehre und Preis und Ruhm,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dir, fleischgewordnes Wort des ewgen Vaters!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Herbei, o ihr Gläubigen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Herbei, o ihr Gläubigen</dc:title>
  <dc:creator>mary</dc:creator>
  <cp:lastModifiedBy>mary</cp:lastModifiedBy>
  <cp:revision>3</cp:revision>
  <dcterms:created xsi:type="dcterms:W3CDTF">2019-01-15T00:42:54Z</dcterms:created>
  <dcterms:modified xsi:type="dcterms:W3CDTF">2019-01-15T02:19:53Z</dcterms:modified>
</cp:coreProperties>
</file>