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CF9BC-FF32-4B17-9C5C-BADEA1A924F6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3797-6383-4957-96B7-2E26448A4A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te soare azi în viața m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3255" y="260648"/>
            <a:ext cx="576064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Este </a:t>
            </a:r>
            <a:r>
              <a:rPr lang="en-US" b="1" dirty="0" err="1" smtClean="0"/>
              <a:t>soare</a:t>
            </a:r>
            <a:r>
              <a:rPr lang="en-US" b="1" dirty="0" smtClean="0"/>
              <a:t> </a:t>
            </a:r>
            <a:r>
              <a:rPr lang="en-US" b="1" dirty="0" err="1" smtClean="0"/>
              <a:t>azi</a:t>
            </a:r>
            <a:r>
              <a:rPr lang="en-US" b="1" dirty="0" smtClean="0"/>
              <a:t> </a:t>
            </a:r>
            <a:r>
              <a:rPr lang="en-US" b="1" dirty="0" err="1" smtClean="0"/>
              <a:t>în</a:t>
            </a:r>
            <a:r>
              <a:rPr lang="en-US" b="1" dirty="0" smtClean="0"/>
              <a:t> </a:t>
            </a:r>
            <a:r>
              <a:rPr lang="en-US" b="1" dirty="0" err="1" smtClean="0"/>
              <a:t>viața</a:t>
            </a:r>
            <a:r>
              <a:rPr lang="en-US" b="1" dirty="0" smtClean="0"/>
              <a:t> mea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908720"/>
            <a:ext cx="34563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Este </a:t>
            </a:r>
            <a:r>
              <a:rPr lang="en-US" b="1" dirty="0" err="1" smtClean="0"/>
              <a:t>soare</a:t>
            </a:r>
            <a:r>
              <a:rPr lang="en-US" b="1" dirty="0" smtClean="0"/>
              <a:t> </a:t>
            </a:r>
            <a:r>
              <a:rPr lang="en-US" b="1" dirty="0" err="1" smtClean="0"/>
              <a:t>azi</a:t>
            </a:r>
            <a:r>
              <a:rPr lang="en-US" b="1" dirty="0" smtClean="0"/>
              <a:t> in </a:t>
            </a:r>
            <a:r>
              <a:rPr lang="en-US" b="1" dirty="0" err="1" smtClean="0"/>
              <a:t>viata</a:t>
            </a:r>
            <a:r>
              <a:rPr lang="en-US" b="1" dirty="0" smtClean="0"/>
              <a:t> </a:t>
            </a:r>
            <a:r>
              <a:rPr lang="en-US" b="1" dirty="0" smtClean="0"/>
              <a:t>mea                </a:t>
            </a:r>
            <a:r>
              <a:rPr lang="en-US" b="1" dirty="0" err="1" smtClean="0"/>
              <a:t>Soare</a:t>
            </a:r>
            <a:r>
              <a:rPr lang="en-US" b="1" dirty="0" smtClean="0"/>
              <a:t> </a:t>
            </a:r>
            <a:r>
              <a:rPr lang="en-US" b="1" dirty="0" err="1" smtClean="0"/>
              <a:t>fara</a:t>
            </a:r>
            <a:r>
              <a:rPr lang="en-US" b="1" dirty="0" smtClean="0"/>
              <a:t> de </a:t>
            </a:r>
            <a:r>
              <a:rPr lang="en-US" b="1" dirty="0" err="1" smtClean="0"/>
              <a:t>apus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Minunata-i</a:t>
            </a:r>
            <a:r>
              <a:rPr lang="en-US" b="1" dirty="0" smtClean="0"/>
              <a:t> </a:t>
            </a:r>
            <a:r>
              <a:rPr lang="en-US" b="1" dirty="0" err="1" smtClean="0"/>
              <a:t>stralucirea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 </a:t>
            </a:r>
            <a:r>
              <a:rPr lang="en-US" b="1" dirty="0" err="1" smtClean="0"/>
              <a:t>cand</a:t>
            </a:r>
            <a:r>
              <a:rPr lang="en-US" b="1" dirty="0" smtClean="0"/>
              <a:t> am </a:t>
            </a:r>
            <a:r>
              <a:rPr lang="en-US" b="1" dirty="0" err="1" smtClean="0"/>
              <a:t>pe</a:t>
            </a:r>
            <a:r>
              <a:rPr lang="en-US" b="1" dirty="0" smtClean="0"/>
              <a:t> </a:t>
            </a:r>
            <a:r>
              <a:rPr lang="en-US" b="1" dirty="0" err="1" smtClean="0"/>
              <a:t>isus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Refren: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Este </a:t>
            </a:r>
            <a:r>
              <a:rPr lang="en-US" b="1" dirty="0" err="1" smtClean="0">
                <a:solidFill>
                  <a:srgbClr val="FF0000"/>
                </a:solidFill>
              </a:rPr>
              <a:t>soare,numai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soare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Fericite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clipe-acum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traiesc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Cand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Hristos</a:t>
            </a:r>
            <a:r>
              <a:rPr lang="en-US" b="1" dirty="0" smtClean="0">
                <a:solidFill>
                  <a:srgbClr val="FF0000"/>
                </a:solidFill>
              </a:rPr>
              <a:t> S-</a:t>
            </a:r>
            <a:r>
              <a:rPr lang="en-US" b="1" dirty="0" err="1" smtClean="0">
                <a:solidFill>
                  <a:srgbClr val="FF0000"/>
                </a:solidFill>
              </a:rPr>
              <a:t>arata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fata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Este </a:t>
            </a:r>
            <a:r>
              <a:rPr lang="en-US" b="1" dirty="0" err="1" smtClean="0">
                <a:solidFill>
                  <a:srgbClr val="FF0000"/>
                </a:solidFill>
              </a:rPr>
              <a:t>soare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viata</a:t>
            </a:r>
            <a:r>
              <a:rPr lang="en-US" b="1" dirty="0" smtClean="0">
                <a:solidFill>
                  <a:srgbClr val="FF0000"/>
                </a:solidFill>
              </a:rPr>
              <a:t> mea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Numai</a:t>
            </a:r>
            <a:r>
              <a:rPr lang="en-US" b="1" dirty="0" smtClean="0"/>
              <a:t> </a:t>
            </a:r>
            <a:r>
              <a:rPr lang="en-US" b="1" dirty="0" err="1" smtClean="0"/>
              <a:t>cantec</a:t>
            </a:r>
            <a:r>
              <a:rPr lang="en-US" b="1" dirty="0" smtClean="0"/>
              <a:t> </a:t>
            </a:r>
            <a:r>
              <a:rPr lang="en-US" b="1" dirty="0" err="1" smtClean="0"/>
              <a:t>azi</a:t>
            </a:r>
            <a:r>
              <a:rPr lang="en-US" b="1" dirty="0" smtClean="0"/>
              <a:t> in </a:t>
            </a:r>
            <a:r>
              <a:rPr lang="en-US" b="1" dirty="0" err="1" smtClean="0"/>
              <a:t>viata</a:t>
            </a:r>
            <a:r>
              <a:rPr lang="en-US" b="1" dirty="0" smtClean="0"/>
              <a:t> mea</a:t>
            </a:r>
            <a:br>
              <a:rPr lang="en-US" b="1" dirty="0" smtClean="0"/>
            </a:br>
            <a:r>
              <a:rPr lang="en-US" b="1" dirty="0" err="1" smtClean="0"/>
              <a:t>Cantec</a:t>
            </a:r>
            <a:r>
              <a:rPr lang="en-US" b="1" dirty="0" smtClean="0"/>
              <a:t> </a:t>
            </a:r>
            <a:r>
              <a:rPr lang="en-US" b="1" dirty="0" err="1" smtClean="0"/>
              <a:t>nou</a:t>
            </a:r>
            <a:r>
              <a:rPr lang="en-US" b="1" dirty="0" smtClean="0"/>
              <a:t> </a:t>
            </a:r>
            <a:r>
              <a:rPr lang="en-US" b="1" dirty="0" err="1" smtClean="0"/>
              <a:t>nemai</a:t>
            </a:r>
            <a:r>
              <a:rPr lang="en-US" b="1" dirty="0" smtClean="0"/>
              <a:t> </a:t>
            </a:r>
            <a:r>
              <a:rPr lang="en-US" b="1" dirty="0" err="1" smtClean="0"/>
              <a:t>cantat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Cand</a:t>
            </a:r>
            <a:r>
              <a:rPr lang="en-US" b="1" dirty="0" smtClean="0"/>
              <a:t> </a:t>
            </a:r>
            <a:r>
              <a:rPr lang="en-US" b="1" dirty="0" err="1" smtClean="0"/>
              <a:t>Isus</a:t>
            </a:r>
            <a:r>
              <a:rPr lang="en-US" b="1" dirty="0" smtClean="0"/>
              <a:t> mi-</a:t>
            </a:r>
            <a:r>
              <a:rPr lang="en-US" b="1" dirty="0" err="1" smtClean="0"/>
              <a:t>asculta</a:t>
            </a:r>
            <a:r>
              <a:rPr lang="en-US" b="1" dirty="0" smtClean="0"/>
              <a:t> </a:t>
            </a:r>
            <a:r>
              <a:rPr lang="en-US" b="1" dirty="0" err="1" smtClean="0"/>
              <a:t>inima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 </a:t>
            </a:r>
            <a:r>
              <a:rPr lang="en-US" b="1" dirty="0" err="1" smtClean="0"/>
              <a:t>om</a:t>
            </a:r>
            <a:r>
              <a:rPr lang="en-US" b="1" dirty="0" smtClean="0"/>
              <a:t> </a:t>
            </a:r>
            <a:r>
              <a:rPr lang="en-US" b="1" dirty="0" err="1" smtClean="0"/>
              <a:t>rascumparat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Primavara</a:t>
            </a:r>
            <a:r>
              <a:rPr lang="en-US" b="1" dirty="0" smtClean="0"/>
              <a:t> </a:t>
            </a:r>
            <a:r>
              <a:rPr lang="en-US" b="1" dirty="0" err="1" smtClean="0"/>
              <a:t>azi</a:t>
            </a:r>
            <a:r>
              <a:rPr lang="en-US" b="1" dirty="0" smtClean="0"/>
              <a:t> e-n </a:t>
            </a:r>
            <a:r>
              <a:rPr lang="en-US" b="1" dirty="0" err="1" smtClean="0"/>
              <a:t>viata</a:t>
            </a:r>
            <a:r>
              <a:rPr lang="en-US" b="1" dirty="0" smtClean="0"/>
              <a:t> mea</a:t>
            </a:r>
            <a:br>
              <a:rPr lang="en-US" b="1" dirty="0" smtClean="0"/>
            </a:br>
            <a:r>
              <a:rPr lang="en-US" b="1" dirty="0" err="1" smtClean="0"/>
              <a:t>Cand</a:t>
            </a:r>
            <a:r>
              <a:rPr lang="en-US" b="1" dirty="0" smtClean="0"/>
              <a:t> </a:t>
            </a:r>
            <a:r>
              <a:rPr lang="en-US" b="1" dirty="0" err="1" smtClean="0"/>
              <a:t>aproape-i</a:t>
            </a:r>
            <a:r>
              <a:rPr lang="en-US" b="1" dirty="0" smtClean="0"/>
              <a:t> </a:t>
            </a:r>
            <a:r>
              <a:rPr lang="en-US" b="1" dirty="0" err="1" smtClean="0"/>
              <a:t>domnul</a:t>
            </a:r>
            <a:r>
              <a:rPr lang="en-US" b="1" dirty="0" smtClean="0"/>
              <a:t> </a:t>
            </a:r>
            <a:r>
              <a:rPr lang="en-US" b="1" dirty="0" err="1" smtClean="0"/>
              <a:t>meu</a:t>
            </a:r>
            <a:r>
              <a:rPr lang="en-US" b="1" dirty="0" smtClean="0"/>
              <a:t>!</a:t>
            </a:r>
            <a:br>
              <a:rPr lang="en-US" b="1" dirty="0" smtClean="0"/>
            </a:br>
            <a:r>
              <a:rPr lang="en-US" b="1" dirty="0" err="1" smtClean="0"/>
              <a:t>Pacea</a:t>
            </a:r>
            <a:r>
              <a:rPr lang="en-US" b="1" dirty="0" smtClean="0"/>
              <a:t> </a:t>
            </a:r>
            <a:r>
              <a:rPr lang="en-US" b="1" dirty="0" err="1" smtClean="0"/>
              <a:t>Lui</a:t>
            </a:r>
            <a:r>
              <a:rPr lang="en-US" b="1" dirty="0" smtClean="0"/>
              <a:t> </a:t>
            </a:r>
            <a:r>
              <a:rPr lang="en-US" b="1" dirty="0" err="1" smtClean="0"/>
              <a:t>imi</a:t>
            </a:r>
            <a:r>
              <a:rPr lang="en-US" b="1" dirty="0" smtClean="0"/>
              <a:t> </a:t>
            </a:r>
            <a:r>
              <a:rPr lang="en-US" b="1" dirty="0" err="1" smtClean="0"/>
              <a:t>umple</a:t>
            </a:r>
            <a:r>
              <a:rPr lang="en-US" b="1" dirty="0" smtClean="0"/>
              <a:t> </a:t>
            </a:r>
            <a:r>
              <a:rPr lang="en-US" b="1" dirty="0" err="1" smtClean="0"/>
              <a:t>inima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Sunt</a:t>
            </a:r>
            <a:r>
              <a:rPr lang="en-US" b="1" dirty="0" smtClean="0"/>
              <a:t> </a:t>
            </a:r>
            <a:r>
              <a:rPr lang="en-US" b="1" dirty="0" err="1" smtClean="0"/>
              <a:t>fiu</a:t>
            </a:r>
            <a:r>
              <a:rPr lang="en-US" b="1" dirty="0" smtClean="0"/>
              <a:t> de </a:t>
            </a:r>
            <a:r>
              <a:rPr lang="en-US" b="1" dirty="0" err="1" smtClean="0"/>
              <a:t>Dumnezeu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Este soare azi în viața mea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 soare azi în viața mea</dc:title>
  <dc:creator>mary</dc:creator>
  <cp:lastModifiedBy>mary</cp:lastModifiedBy>
  <cp:revision>7</cp:revision>
  <dcterms:created xsi:type="dcterms:W3CDTF">2019-01-25T21:46:48Z</dcterms:created>
  <dcterms:modified xsi:type="dcterms:W3CDTF">2019-01-26T18:06:58Z</dcterms:modified>
</cp:coreProperties>
</file>