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92D1-E4C4-45EF-B3A2-B819E67D1F0C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-tu lavé dans le sang de l'Agn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912768" cy="404664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/>
              <a:t>Es-tu lavé dans le sang de l'Agneau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4464496" cy="6453336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As-tu rencontré Jésus qui purifie                             Es-tu lavé dans le sang de l'agneau                                 As-tu pleinement confiance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sa grâce maintenant 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Es-tu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Refrain: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Es-tu lavé dans le sang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De l'agneau qui purifie les âmes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Ton habit est-il pur aussi blanc que la neige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Es-tu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Marchés-tu chaque jour à côté du Sauveur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Es-tu lavé dans le sang de l'Agneau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Demeures-tu chaque jour dans le crucifié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Es-tu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viendra l'Epoux Ta robe sera-t-elle blanche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 et blanche dans le sang de l'Agneau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âme sera-t-elle prête pour le palais brillant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sois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Tiens-toi à côté de l'habit trempé de sang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 lavé dans le sang de l'Agneau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y a une fontaine qui coule pour l'âme impure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sois lavé dans le sang de l'Agneau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Es-tu lavé dans le sang de l'Agneau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Es-tu lavé dans le sang de l'Agneau</dc:title>
  <dc:creator>mary</dc:creator>
  <cp:lastModifiedBy>mary</cp:lastModifiedBy>
  <cp:revision>9</cp:revision>
  <dcterms:created xsi:type="dcterms:W3CDTF">2019-01-18T17:03:20Z</dcterms:created>
  <dcterms:modified xsi:type="dcterms:W3CDTF">2022-03-17T19:23:29Z</dcterms:modified>
</cp:coreProperties>
</file>