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3340D-1D0A-414D-8718-30AE4594319A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9A7E1-C609-431A-8ABC-6BC8F56E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3340D-1D0A-414D-8718-30AE4594319A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9A7E1-C609-431A-8ABC-6BC8F56E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3340D-1D0A-414D-8718-30AE4594319A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9A7E1-C609-431A-8ABC-6BC8F56E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3340D-1D0A-414D-8718-30AE4594319A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9A7E1-C609-431A-8ABC-6BC8F56E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3340D-1D0A-414D-8718-30AE4594319A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9A7E1-C609-431A-8ABC-6BC8F56E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3340D-1D0A-414D-8718-30AE4594319A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9A7E1-C609-431A-8ABC-6BC8F56E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3340D-1D0A-414D-8718-30AE4594319A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9A7E1-C609-431A-8ABC-6BC8F56E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3340D-1D0A-414D-8718-30AE4594319A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9A7E1-C609-431A-8ABC-6BC8F56E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3340D-1D0A-414D-8718-30AE4594319A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9A7E1-C609-431A-8ABC-6BC8F56E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3340D-1D0A-414D-8718-30AE4594319A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9A7E1-C609-431A-8ABC-6BC8F56E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3340D-1D0A-414D-8718-30AE4594319A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9A7E1-C609-431A-8ABC-6BC8F56E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3340D-1D0A-414D-8718-30AE4594319A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9A7E1-C609-431A-8ABC-6BC8F56E2D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ave You Been To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res Limpio en la Sang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328592" cy="54868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Eres Limpio en la Sangre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3672408" cy="5976664"/>
          </a:xfrm>
        </p:spPr>
        <p:txBody>
          <a:bodyPr>
            <a:noAutofit/>
          </a:bodyPr>
          <a:lstStyle/>
          <a:p>
            <a:pPr algn="l"/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¿Has hallado en Cristo plena salvación, </a:t>
            </a: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por la sangre que Cristo vertió? </a:t>
            </a: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Toda mancha lava de tu corazón: </a:t>
            </a: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¿eres limpio en la sangre eficaz? </a:t>
            </a: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Coro </a:t>
            </a:r>
            <a:r>
              <a:rPr lang="es-ES" sz="1600" b="1" dirty="0">
                <a:solidFill>
                  <a:srgbClr val="FF0000"/>
                </a:solidFill>
              </a:rPr>
              <a:t/>
            </a:r>
            <a:br>
              <a:rPr lang="es-ES" sz="1600" b="1" dirty="0">
                <a:solidFill>
                  <a:srgbClr val="FF0000"/>
                </a:solidFill>
              </a:rPr>
            </a:br>
            <a:r>
              <a:rPr lang="es-ES" sz="1600" b="1" dirty="0">
                <a:solidFill>
                  <a:srgbClr val="FF0000"/>
                </a:solidFill>
              </a:rPr>
              <a:t>¿Eres limpio en la sangre, </a:t>
            </a:r>
            <a:br>
              <a:rPr lang="es-ES" sz="1600" b="1" dirty="0">
                <a:solidFill>
                  <a:srgbClr val="FF0000"/>
                </a:solidFill>
              </a:rPr>
            </a:br>
            <a:r>
              <a:rPr lang="es-ES" sz="1600" b="1" dirty="0">
                <a:solidFill>
                  <a:srgbClr val="FF0000"/>
                </a:solidFill>
              </a:rPr>
              <a:t>en la sangre de Cristo Jesús? </a:t>
            </a:r>
            <a:br>
              <a:rPr lang="es-ES" sz="1600" b="1" dirty="0">
                <a:solidFill>
                  <a:srgbClr val="FF0000"/>
                </a:solidFill>
              </a:rPr>
            </a:br>
            <a:r>
              <a:rPr lang="es-ES" sz="1600" b="1" dirty="0">
                <a:solidFill>
                  <a:srgbClr val="FF0000"/>
                </a:solidFill>
              </a:rPr>
              <a:t>¿es tu corazón más blanco que la nieve? </a:t>
            </a:r>
            <a:br>
              <a:rPr lang="es-ES" sz="1600" b="1" dirty="0">
                <a:solidFill>
                  <a:srgbClr val="FF0000"/>
                </a:solidFill>
              </a:rPr>
            </a:br>
            <a:r>
              <a:rPr lang="es-ES" sz="1600" b="1" dirty="0">
                <a:solidFill>
                  <a:srgbClr val="FF0000"/>
                </a:solidFill>
              </a:rPr>
              <a:t>¿eres limpio en la sangre eficaz? </a:t>
            </a:r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¿Vives siempre al lado de tu Salvador </a:t>
            </a: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por la sangre que El derramó? </a:t>
            </a: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¿Del pecado eres siempre vencedor? </a:t>
            </a: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¿eres limpio en la sangre eficaz? </a:t>
            </a: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¿Tendrás ropa blanca al venir Jesús? </a:t>
            </a: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¿eres limpio en la fuente de amor? </a:t>
            </a: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¿estás listo para la mansión de luz? </a:t>
            </a: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¿eres limpio en la sangre eficaz? </a:t>
            </a: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Cristo ofrece hoy pureza y poder, </a:t>
            </a: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¡Oh, acude a la cruz del Señor! </a:t>
            </a: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la fuente es que limpiará tu ser, </a:t>
            </a:r>
            <a:b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¡Oh, acude a su sangre eficaz!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Eres Limpio en la Sangre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Eres Limpio en la Sangre </dc:title>
  <dc:creator>mary</dc:creator>
  <cp:lastModifiedBy>mary</cp:lastModifiedBy>
  <cp:revision>6</cp:revision>
  <dcterms:created xsi:type="dcterms:W3CDTF">2019-01-18T16:17:04Z</dcterms:created>
  <dcterms:modified xsi:type="dcterms:W3CDTF">2022-03-17T19:46:19Z</dcterms:modified>
</cp:coreProperties>
</file>