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4614-CEF6-44F1-8E93-19047FFB7555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C6CF-5A0C-404B-83D9-27465C695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4614-CEF6-44F1-8E93-19047FFB7555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C6CF-5A0C-404B-83D9-27465C695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4614-CEF6-44F1-8E93-19047FFB7555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C6CF-5A0C-404B-83D9-27465C695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4614-CEF6-44F1-8E93-19047FFB7555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C6CF-5A0C-404B-83D9-27465C695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4614-CEF6-44F1-8E93-19047FFB7555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C6CF-5A0C-404B-83D9-27465C695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4614-CEF6-44F1-8E93-19047FFB7555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C6CF-5A0C-404B-83D9-27465C695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4614-CEF6-44F1-8E93-19047FFB7555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C6CF-5A0C-404B-83D9-27465C695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4614-CEF6-44F1-8E93-19047FFB7555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C6CF-5A0C-404B-83D9-27465C695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4614-CEF6-44F1-8E93-19047FFB7555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C6CF-5A0C-404B-83D9-27465C695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4614-CEF6-44F1-8E93-19047FFB7555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C6CF-5A0C-404B-83D9-27465C695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4614-CEF6-44F1-8E93-19047FFB7555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C6CF-5A0C-404B-83D9-27465C695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34614-CEF6-44F1-8E93-19047FFB7555}" type="datetimeFigureOut">
              <a:rPr lang="en-US" smtClean="0"/>
              <a:pPr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9C6CF-5A0C-404B-83D9-27465C6959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ngels From The Realms of Glory 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is dos Anj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260648"/>
            <a:ext cx="3024336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Eis</a:t>
            </a:r>
            <a:r>
              <a:rPr lang="en-US" b="1" dirty="0" smtClean="0"/>
              <a:t> dos </a:t>
            </a:r>
            <a:r>
              <a:rPr lang="en-US" b="1" dirty="0" err="1" smtClean="0"/>
              <a:t>Anjos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5760640" cy="5328592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Eis dos anjos, a harmonia  Cantam glória ao Rei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Jesus.           Paz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aos homens!Que alegria  Paz com Deus em plena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luz.   Ouçam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povos exultantes,  Ergam hinos triunfantes,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Aclamando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seu Senhor:  Nasce Cristo, o Redentor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                                                                                                  Toda </a:t>
            </a:r>
            <a:r>
              <a:rPr lang="pt-BR" sz="1800" b="1" dirty="0" smtClean="0">
                <a:solidFill>
                  <a:srgbClr val="FF0000"/>
                </a:solidFill>
              </a:rPr>
              <a:t>a Terra e os altos </a:t>
            </a:r>
            <a:r>
              <a:rPr lang="pt-BR" sz="1800" b="1" dirty="0" smtClean="0">
                <a:solidFill>
                  <a:srgbClr val="FF0000"/>
                </a:solidFill>
              </a:rPr>
              <a:t>céus                                                       Cantem </a:t>
            </a:r>
            <a:r>
              <a:rPr lang="pt-BR" sz="1800" b="1" dirty="0" smtClean="0">
                <a:solidFill>
                  <a:srgbClr val="FF0000"/>
                </a:solidFill>
              </a:rPr>
              <a:t>sempre glória a Deus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Cristo, eternamente honrado,  Do seu trono se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ausentou,     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entre nós foi humanado  Deus conosco se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mostrou.            Que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gloriosa divindade  Que sublime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humanidade                   Salve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glória de Israel  Luz do mundo, Emanuel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Cante o povo resgatado  Glória à Deus,Senhor da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paz             Pois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em Cristo revelado  Vida e luz ao mundo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traz.            Nasce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 fim de renascermos  Vive, para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revivermos          Rei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profeta e salvador  Louvem todos, 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Senhor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136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Eis dos Anjos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Eis dos Anjos </dc:title>
  <dc:creator>mary</dc:creator>
  <cp:lastModifiedBy>mary</cp:lastModifiedBy>
  <cp:revision>3</cp:revision>
  <dcterms:created xsi:type="dcterms:W3CDTF">2019-01-17T00:36:29Z</dcterms:created>
  <dcterms:modified xsi:type="dcterms:W3CDTF">2019-01-17T20:44:13Z</dcterms:modified>
</cp:coreProperties>
</file>