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FFD8F-7A17-4A6D-9839-689C9708A89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87FED-0D6C-4432-81B9-35EA4CB1D0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Want To Be A Christia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s, Yo Quiero Ser Crist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04800"/>
            <a:ext cx="6324600" cy="38417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Dios, Yo Quiero Ser Cristiano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5410200" cy="4876800"/>
          </a:xfrm>
        </p:spPr>
        <p:txBody>
          <a:bodyPr>
            <a:norm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yo quiero ser cristiano de corazón, de corazón.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yo quiero ser cristiano de corazón.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corazón, de corazón,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yo quiero ser cristiano de corazón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yo quiero ser más santo de corazón, de corazón.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yo quiero ser más santo de corazón.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corazón, de corazón,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yo quiero ser más santo de corazón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yo quiero amarte siempre de corazón,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corazón. Dios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yo quiero amarte siempre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corazón.                       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corazón,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corazón,                                                                  Dios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yo quiero amarte siempre de corazón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Dios, Yo Quiero Ser Cristiano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Señor Quiero ser Cristiano</dc:title>
  <dc:creator>user</dc:creator>
  <cp:lastModifiedBy>mary</cp:lastModifiedBy>
  <cp:revision>9</cp:revision>
  <dcterms:created xsi:type="dcterms:W3CDTF">2018-06-26T06:55:07Z</dcterms:created>
  <dcterms:modified xsi:type="dcterms:W3CDTF">2019-01-24T18:27:03Z</dcterms:modified>
</cp:coreProperties>
</file>