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7B1-E82E-4803-857C-395CED545F18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D06-E9AE-479F-8067-5421D5F7C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7B1-E82E-4803-857C-395CED545F18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D06-E9AE-479F-8067-5421D5F7C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7B1-E82E-4803-857C-395CED545F18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D06-E9AE-479F-8067-5421D5F7C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7B1-E82E-4803-857C-395CED545F18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D06-E9AE-479F-8067-5421D5F7C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7B1-E82E-4803-857C-395CED545F18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D06-E9AE-479F-8067-5421D5F7C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7B1-E82E-4803-857C-395CED545F18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D06-E9AE-479F-8067-5421D5F7C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7B1-E82E-4803-857C-395CED545F18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D06-E9AE-479F-8067-5421D5F7C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7B1-E82E-4803-857C-395CED545F18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D06-E9AE-479F-8067-5421D5F7C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7B1-E82E-4803-857C-395CED545F18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D06-E9AE-479F-8067-5421D5F7C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7B1-E82E-4803-857C-395CED545F18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D06-E9AE-479F-8067-5421D5F7C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7B1-E82E-4803-857C-395CED545F18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D06-E9AE-479F-8067-5421D5F7C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B57B1-E82E-4803-857C-395CED545F18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36D06-E9AE-479F-8067-5421D5F7CA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Under his wing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der his wings 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18457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Di </a:t>
            </a:r>
            <a:r>
              <a:rPr lang="en-US" b="1" dirty="0" err="1" smtClean="0"/>
              <a:t>Bawah</a:t>
            </a:r>
            <a:r>
              <a:rPr lang="en-US" b="1" dirty="0" smtClean="0"/>
              <a:t> </a:t>
            </a:r>
            <a:r>
              <a:rPr lang="en-US" b="1" dirty="0" err="1" smtClean="0"/>
              <a:t>Sayap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5472608" cy="451405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bernaung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iblis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mengalahkanku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sayap-Nya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'Ku </a:t>
            </a:r>
            <a:r>
              <a:rPr lang="en-US" sz="1800" b="1" dirty="0" err="1" smtClean="0">
                <a:solidFill>
                  <a:srgbClr val="FF0000"/>
                </a:solidFill>
              </a:rPr>
              <a:t>naung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bawah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sayap-Nya</a:t>
            </a:r>
            <a:r>
              <a:rPr lang="en-US" sz="1800" b="1" dirty="0" smtClean="0">
                <a:solidFill>
                  <a:srgbClr val="FF0000"/>
                </a:solidFill>
              </a:rPr>
              <a:t>, '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amanlah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selalu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tiada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dapat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pisahkan</a:t>
            </a:r>
            <a:r>
              <a:rPr lang="en-US" sz="1800" b="1" dirty="0" smtClean="0">
                <a:solidFill>
                  <a:srgbClr val="FF0000"/>
                </a:solidFill>
              </a:rPr>
              <a:t> '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kasihnya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Tuhanku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bernaung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rasanya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ditolong-Nya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sayap-Nya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bernaung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lenyap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membawaku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Mahamulia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109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 Bawah Sayap Tuhan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Dalam Naung-Nya </dc:title>
  <dc:creator>mary</dc:creator>
  <cp:lastModifiedBy>mary</cp:lastModifiedBy>
  <cp:revision>5</cp:revision>
  <dcterms:created xsi:type="dcterms:W3CDTF">2019-01-30T14:28:14Z</dcterms:created>
  <dcterms:modified xsi:type="dcterms:W3CDTF">2023-04-27T18:35:34Z</dcterms:modified>
</cp:coreProperties>
</file>