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4DAB-860F-413D-B876-709E22BD26A2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8C69D-0A5D-44F5-A6F2-90DFF414F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gen är kom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16424" cy="432048"/>
          </a:xfrm>
        </p:spPr>
        <p:txBody>
          <a:bodyPr>
            <a:noAutofit/>
          </a:bodyPr>
          <a:lstStyle/>
          <a:p>
            <a:r>
              <a:rPr lang="sv-SE" sz="3600" b="1" dirty="0" smtClean="0">
                <a:solidFill>
                  <a:schemeClr val="bg1"/>
                </a:solidFill>
              </a:rPr>
              <a:t>Dagen är </a:t>
            </a:r>
            <a:r>
              <a:rPr lang="sv-SE" sz="3600" b="1" dirty="0" smtClean="0">
                <a:solidFill>
                  <a:schemeClr val="bg1"/>
                </a:solidFill>
              </a:rPr>
              <a:t>kommen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1124744"/>
            <a:ext cx="51125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Dagen  är  kommen!  Kärlek  triumferar </a:t>
            </a:r>
          </a:p>
          <a:p>
            <a:r>
              <a:rPr lang="sv-SE" b="1" dirty="0" smtClean="0"/>
              <a:t>Kom  låt  oss  skynda  till  Betlehem </a:t>
            </a:r>
          </a:p>
          <a:p>
            <a:r>
              <a:rPr lang="sv-SE" b="1" dirty="0" smtClean="0"/>
              <a:t>Hälsad  av  änglar,  Krist  är  född  till  jorden </a:t>
            </a:r>
          </a:p>
          <a:p>
            <a:endParaRPr lang="sv-SE" b="1" dirty="0" smtClean="0"/>
          </a:p>
          <a:p>
            <a:endParaRPr lang="sv-SE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Avstå</a:t>
            </a:r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O  kom  låt  oss  tillbedja,  O  kom  låt  oss  tillbedja </a:t>
            </a:r>
          </a:p>
          <a:p>
            <a:r>
              <a:rPr lang="sv-SE" b="1" dirty="0" smtClean="0">
                <a:solidFill>
                  <a:srgbClr val="FF0000"/>
                </a:solidFill>
              </a:rPr>
              <a:t>O   kom  låt  oss  tillbedja    vår  Herre  Krist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  <a:p>
            <a:r>
              <a:rPr lang="sv-SE" b="1" dirty="0" smtClean="0"/>
              <a:t>Gud av Gud Fader, ljus av ljusens källa   </a:t>
            </a:r>
          </a:p>
          <a:p>
            <a:r>
              <a:rPr lang="sv-SE" b="1" dirty="0" smtClean="0"/>
              <a:t>Mäniskoson av Maria född   </a:t>
            </a:r>
          </a:p>
          <a:p>
            <a:r>
              <a:rPr lang="sv-SE" b="1" dirty="0" smtClean="0"/>
              <a:t>Så Gud sin kärlek för all världen visar</a:t>
            </a:r>
          </a:p>
          <a:p>
            <a:endParaRPr lang="en-US" b="1" dirty="0" smtClean="0"/>
          </a:p>
          <a:p>
            <a:endParaRPr lang="sv-SE" b="1" dirty="0"/>
          </a:p>
          <a:p>
            <a:r>
              <a:rPr lang="sv-SE" b="1" dirty="0" smtClean="0"/>
              <a:t>Evige Fader, evig är din strålglans   </a:t>
            </a:r>
          </a:p>
          <a:p>
            <a:r>
              <a:rPr lang="sv-SE" b="1" dirty="0" smtClean="0"/>
              <a:t>evigt är ljuset från Betlehem   </a:t>
            </a:r>
          </a:p>
          <a:p>
            <a:r>
              <a:rPr lang="sv-SE" b="1" dirty="0" smtClean="0"/>
              <a:t>Här över barnet evig lyser </a:t>
            </a:r>
            <a:r>
              <a:rPr lang="sv-SE" b="1" dirty="0" smtClean="0"/>
              <a:t>glorian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Dagen är kommen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Dagen är kommen",O kom låt oss tillbedja </dc:title>
  <dc:creator>mary</dc:creator>
  <cp:lastModifiedBy>mary</cp:lastModifiedBy>
  <cp:revision>6</cp:revision>
  <dcterms:created xsi:type="dcterms:W3CDTF">2019-01-15T21:19:10Z</dcterms:created>
  <dcterms:modified xsi:type="dcterms:W3CDTF">2019-01-16T14:23:57Z</dcterms:modified>
</cp:coreProperties>
</file>