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24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B9A98-E719-4511-A519-3AFAD4AC0BC4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71647-DFBF-4098-9D00-1C2C145AC8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B9A98-E719-4511-A519-3AFAD4AC0BC4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71647-DFBF-4098-9D00-1C2C145AC8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B9A98-E719-4511-A519-3AFAD4AC0BC4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71647-DFBF-4098-9D00-1C2C145AC8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B9A98-E719-4511-A519-3AFAD4AC0BC4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71647-DFBF-4098-9D00-1C2C145AC8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B9A98-E719-4511-A519-3AFAD4AC0BC4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71647-DFBF-4098-9D00-1C2C145AC8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B9A98-E719-4511-A519-3AFAD4AC0BC4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71647-DFBF-4098-9D00-1C2C145AC8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B9A98-E719-4511-A519-3AFAD4AC0BC4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71647-DFBF-4098-9D00-1C2C145AC8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B9A98-E719-4511-A519-3AFAD4AC0BC4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71647-DFBF-4098-9D00-1C2C145AC8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B9A98-E719-4511-A519-3AFAD4AC0BC4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71647-DFBF-4098-9D00-1C2C145AC8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B9A98-E719-4511-A519-3AFAD4AC0BC4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71647-DFBF-4098-9D00-1C2C145AC8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B9A98-E719-4511-A519-3AFAD4AC0BC4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71647-DFBF-4098-9D00-1C2C145AC8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CB9A98-E719-4511-A519-3AFAD4AC0BC4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871647-DFBF-4098-9D00-1C2C145AC86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ngels from.jpg"/>
          <p:cNvPicPr>
            <a:picLocks noChangeAspect="1"/>
          </p:cNvPicPr>
          <p:nvPr userDrawn="1"/>
        </p:nvPicPr>
        <p:blipFill>
          <a:blip r:embed="rId13">
            <a:lum bright="5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85918" y="142852"/>
            <a:ext cx="5643602" cy="525146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Daa</a:t>
            </a:r>
            <a:r>
              <a:rPr lang="en-US" b="1" dirty="0" smtClean="0"/>
              <a:t>, </a:t>
            </a:r>
            <a:r>
              <a:rPr lang="en-US" b="1" dirty="0" err="1" smtClean="0"/>
              <a:t>mala’iku</a:t>
            </a:r>
            <a:r>
              <a:rPr lang="en-US" b="1" dirty="0" smtClean="0"/>
              <a:t> </a:t>
            </a:r>
            <a:r>
              <a:rPr lang="en-US" b="1" dirty="0" err="1" smtClean="0"/>
              <a:t>ke</a:t>
            </a:r>
            <a:r>
              <a:rPr lang="en-US" b="1" dirty="0" smtClean="0"/>
              <a:t> </a:t>
            </a:r>
            <a:r>
              <a:rPr lang="en-US" b="1" dirty="0" err="1" smtClean="0"/>
              <a:t>shaidar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472" y="1214422"/>
            <a:ext cx="8286808" cy="5000660"/>
          </a:xfrm>
        </p:spPr>
        <p:txBody>
          <a:bodyPr numCol="2">
            <a:noAutofit/>
          </a:bodyPr>
          <a:lstStyle/>
          <a:p>
            <a:pPr algn="l"/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Daa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mala’iku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ke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shaidar</a:t>
            </a:r>
            <a:endParaRPr lang="en-US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Haihuwar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Yesu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Mai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Ceto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l"/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Ji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labarin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farinciki</a:t>
            </a:r>
            <a:endParaRPr lang="en-US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Wanda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shi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ke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dominku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l"/>
            <a:endParaRPr lang="en-US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en-US" sz="2000" b="1" dirty="0" smtClean="0">
                <a:solidFill>
                  <a:srgbClr val="FF0000"/>
                </a:solidFill>
              </a:rPr>
              <a:t>Korus</a:t>
            </a:r>
          </a:p>
          <a:p>
            <a:pPr algn="l"/>
            <a:r>
              <a:rPr lang="en-US" sz="2000" b="1" dirty="0" err="1" smtClean="0">
                <a:solidFill>
                  <a:srgbClr val="FF0000"/>
                </a:solidFill>
              </a:rPr>
              <a:t>Zo</a:t>
            </a:r>
            <a:r>
              <a:rPr lang="en-US" sz="2000" b="1" dirty="0" smtClean="0">
                <a:solidFill>
                  <a:srgbClr val="FF0000"/>
                </a:solidFill>
              </a:rPr>
              <a:t>, </a:t>
            </a:r>
            <a:r>
              <a:rPr lang="en-US" sz="2000" b="1" dirty="0" err="1" smtClean="0">
                <a:solidFill>
                  <a:srgbClr val="FF0000"/>
                </a:solidFill>
              </a:rPr>
              <a:t>ku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yi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masa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sujada</a:t>
            </a:r>
            <a:endParaRPr lang="en-US" sz="2000" b="1" dirty="0" smtClean="0">
              <a:solidFill>
                <a:srgbClr val="FF0000"/>
              </a:solidFill>
            </a:endParaRPr>
          </a:p>
          <a:p>
            <a:pPr algn="l"/>
            <a:r>
              <a:rPr lang="en-US" sz="2000" b="1" dirty="0" smtClean="0">
                <a:solidFill>
                  <a:srgbClr val="FF0000"/>
                </a:solidFill>
              </a:rPr>
              <a:t>Shi </a:t>
            </a:r>
            <a:r>
              <a:rPr lang="en-US" sz="2000" b="1" dirty="0" err="1" smtClean="0">
                <a:solidFill>
                  <a:srgbClr val="FF0000"/>
                </a:solidFill>
              </a:rPr>
              <a:t>Sarkin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Sarakuna</a:t>
            </a:r>
            <a:r>
              <a:rPr lang="en-US" sz="2000" b="1" dirty="0" smtClean="0">
                <a:solidFill>
                  <a:srgbClr val="FF0000"/>
                </a:solidFill>
              </a:rPr>
              <a:t>.</a:t>
            </a:r>
          </a:p>
          <a:p>
            <a:pPr algn="l"/>
            <a:endParaRPr lang="en-US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Makiyaya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suna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tsaron</a:t>
            </a:r>
            <a:endParaRPr lang="en-US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Garkensu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da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daren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nan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l"/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Haske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ne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ya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kewaye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su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</a:t>
            </a:r>
          </a:p>
          <a:p>
            <a:pPr algn="l"/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Aka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shaida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musu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ma.</a:t>
            </a:r>
          </a:p>
          <a:p>
            <a:pPr algn="l"/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Masu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hikima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na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duniya</a:t>
            </a:r>
            <a:endParaRPr lang="en-US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Bar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zurfin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tunaninku</a:t>
            </a:r>
            <a:endParaRPr lang="en-US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Nemi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ceto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wurin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Yesu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</a:t>
            </a:r>
          </a:p>
          <a:p>
            <a:pPr algn="l"/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Kuna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jin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labarinsa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l"/>
            <a:endParaRPr lang="en-US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Sarakuna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talakawa</a:t>
            </a:r>
            <a:endParaRPr lang="en-US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Malamai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almajirai</a:t>
            </a:r>
            <a:endParaRPr lang="en-US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Mazaje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da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mata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duka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</a:t>
            </a:r>
          </a:p>
          <a:p>
            <a:pPr algn="l"/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Tsofaffi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da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jarirai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en-US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84</Words>
  <Application>Microsoft Office PowerPoint</Application>
  <PresentationFormat>On-screen Show (4:3)</PresentationFormat>
  <Paragraphs>23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Daa, mala’iku ke shaidar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Daa, mala’iku ke shaidar</dc:title>
  <dc:creator>mary</dc:creator>
  <cp:lastModifiedBy>admin</cp:lastModifiedBy>
  <cp:revision>7</cp:revision>
  <dcterms:created xsi:type="dcterms:W3CDTF">2021-12-06T15:11:49Z</dcterms:created>
  <dcterms:modified xsi:type="dcterms:W3CDTF">2026-09-03T17:54:07Z</dcterms:modified>
</cp:coreProperties>
</file>