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AC8DE-0825-4758-9D9D-668B2D6E684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1EBD1-8687-4A75-937C-3BA6887D6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rățit ești și 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032448" cy="332656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Curățit ești </a:t>
            </a:r>
            <a:r>
              <a:rPr lang="vi-VN" b="1" smtClean="0"/>
              <a:t>și </a:t>
            </a:r>
            <a:r>
              <a:rPr lang="vi-VN" b="1" smtClean="0"/>
              <a:t>tu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3960440" cy="61206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Curățit ești de Isus și înnoit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Curățit prin al Său sânge sfânt?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Ești născut din nou, de patimi izbăvit,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Curățit prin al Său sânge sfânt?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Refrain</a:t>
            </a:r>
            <a:endParaRPr lang="vi-V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Curățit ești și tu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Prin sfânt sânge răscumpărător?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E curată ca zăpada haina ta,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Ești spălat prin al Său sânge sfânt?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Vei purta tu crucea zilnic credincios,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Curățit prin al Său sânge sfânt?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Vei urma pe Domnul vieții bucuros,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Curățit prin al Său sânge sfânt?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De-ar veni azi Mirele, ești pregătit,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Curățit prin al Său sânge sfânt?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Porți veșmântul alb de Domnul dăruit,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Curățit prin al Său sânge sfânt?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Părăsește-acum păcatul, suflete,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Fii curat prin al Său sânge sfânt!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La Izvorul care curge, spală-te,</a:t>
            </a:r>
            <a:br>
              <a:rPr lang="vi-VN" sz="1600" b="1" dirty="0" smtClean="0">
                <a:solidFill>
                  <a:schemeClr val="tx1"/>
                </a:solidFill>
              </a:rPr>
            </a:br>
            <a:r>
              <a:rPr lang="vi-VN" sz="1600" b="1" dirty="0" smtClean="0">
                <a:solidFill>
                  <a:schemeClr val="tx1"/>
                </a:solidFill>
              </a:rPr>
              <a:t>Fii curat prin al Său sânge sfânt!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Curățit ești și tu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Curățit ești și tu? </dc:title>
  <dc:creator>mary</dc:creator>
  <cp:lastModifiedBy>mary</cp:lastModifiedBy>
  <cp:revision>5</cp:revision>
  <dcterms:created xsi:type="dcterms:W3CDTF">2019-01-21T15:55:44Z</dcterms:created>
  <dcterms:modified xsi:type="dcterms:W3CDTF">2022-03-17T19:37:03Z</dcterms:modified>
</cp:coreProperties>
</file>