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79F8-D9CC-4BFE-B063-F4FB82C8FB0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99D71-03FF-4CE8-96E8-CBE2E62DB1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heceis agora o divinal po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Conheceis agora o divinal poder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3600400" cy="532859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Conheceis agora o divinal poder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Desse sangue que Cristo verteu?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Confiastes n'Ele para receber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Sua graça e perdão lá do céu?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Conheceis o valor 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De Jesus que morreu sobre a cruz?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Confiais no sangue desse Salvador,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Pertenceis ao Seu reino de luz?</a:t>
            </a:r>
            <a:r>
              <a:rPr lang="pt-BR" sz="1600" b="1" dirty="0" smtClean="0">
                <a:solidFill>
                  <a:schemeClr val="tx1"/>
                </a:solidFill>
              </a:rPr>
              <a:t/>
            </a:r>
            <a:br>
              <a:rPr lang="pt-BR" sz="1600" b="1" dirty="0" smtClean="0">
                <a:solidFill>
                  <a:schemeClr val="tx1"/>
                </a:solidFill>
              </a:rPr>
            </a:b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/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Desejais com Ele todo o dia andar,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Com Jesus, que por vós, padeceu?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E quereis no Seu amparo descansar,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No valor da promessa que deu?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/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Subireis com Cristo, quando aqui voltar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Entre as nuvens, pra os Seus receber?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Estareis com Ele no celeste lar,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r>
              <a:rPr lang="pt-BR" sz="1600" b="1" dirty="0" smtClean="0">
                <a:solidFill>
                  <a:schemeClr val="tx1"/>
                </a:solidFill>
              </a:rPr>
              <a:t>Onde há paz, regozijo e prazer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Conheceis agora o divinal poder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Conheceis agora o divinal poder</dc:title>
  <dc:creator>mary</dc:creator>
  <cp:lastModifiedBy>mary</cp:lastModifiedBy>
  <cp:revision>4</cp:revision>
  <dcterms:created xsi:type="dcterms:W3CDTF">2019-01-19T19:17:59Z</dcterms:created>
  <dcterms:modified xsi:type="dcterms:W3CDTF">2022-03-17T19:52:13Z</dcterms:modified>
</cp:coreProperties>
</file>