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11AD3-BB4F-47D0-90EA-DF20919F24C7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7D304-B8B7-4A3F-A669-72A1CE382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riñoso Salvad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76672"/>
            <a:ext cx="4032448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Cariñoso</a:t>
            </a:r>
            <a:r>
              <a:rPr lang="en-US" b="1" dirty="0" smtClean="0"/>
              <a:t> Salvador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27584" y="1412776"/>
            <a:ext cx="7128792" cy="504056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s-ES" b="1" dirty="0" smtClean="0"/>
              <a:t>1.Cariñoso Salvador,</a:t>
            </a:r>
          </a:p>
          <a:p>
            <a:r>
              <a:rPr lang="es-ES" b="1" dirty="0" smtClean="0"/>
              <a:t>Huyo de la tempestad</a:t>
            </a:r>
          </a:p>
          <a:p>
            <a:r>
              <a:rPr lang="es-ES" b="1" dirty="0" smtClean="0"/>
              <a:t>A tu seno protector,</a:t>
            </a:r>
          </a:p>
          <a:p>
            <a:r>
              <a:rPr lang="es-ES" b="1" dirty="0" smtClean="0"/>
              <a:t>Fiándome de tu bondad,</a:t>
            </a:r>
          </a:p>
          <a:p>
            <a:r>
              <a:rPr lang="es-ES" b="1" dirty="0" smtClean="0"/>
              <a:t>Sálvame, Señor Jesús,</a:t>
            </a:r>
          </a:p>
          <a:p>
            <a:r>
              <a:rPr lang="es-ES" b="1" dirty="0" smtClean="0"/>
              <a:t>De las olas del turbión;</a:t>
            </a:r>
          </a:p>
          <a:p>
            <a:r>
              <a:rPr lang="es-ES" b="1" dirty="0" smtClean="0"/>
              <a:t>Hasta el puerto de salud</a:t>
            </a:r>
          </a:p>
          <a:p>
            <a:r>
              <a:rPr lang="es-ES" b="1" dirty="0" smtClean="0"/>
              <a:t>Guía mi pobre embarcación.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2.Otro asilo ninguno hay,</a:t>
            </a:r>
          </a:p>
          <a:p>
            <a:r>
              <a:rPr lang="es-ES" b="1" dirty="0" smtClean="0"/>
              <a:t>Indefenso acudo a Ti;</a:t>
            </a:r>
          </a:p>
          <a:p>
            <a:r>
              <a:rPr lang="es-ES" b="1" dirty="0" smtClean="0"/>
              <a:t>Mi necesidad me trae,</a:t>
            </a:r>
          </a:p>
          <a:p>
            <a:r>
              <a:rPr lang="es-ES" b="1" dirty="0" smtClean="0"/>
              <a:t>Porque mi peligro vi.</a:t>
            </a:r>
          </a:p>
          <a:p>
            <a:r>
              <a:rPr lang="es-ES" b="1" dirty="0" smtClean="0"/>
              <a:t>Solamente en Ti, Señor,</a:t>
            </a:r>
          </a:p>
          <a:p>
            <a:r>
              <a:rPr lang="es-ES" b="1" dirty="0" smtClean="0"/>
              <a:t>Puedo hallar consuelo y luz;</a:t>
            </a:r>
          </a:p>
          <a:p>
            <a:r>
              <a:rPr lang="es-ES" b="1" dirty="0" smtClean="0"/>
              <a:t>Vengo con ferviente amor,</a:t>
            </a:r>
          </a:p>
          <a:p>
            <a:r>
              <a:rPr lang="es-ES" b="1" dirty="0" smtClean="0"/>
              <a:t>A los pies de mi Jesús.</a:t>
            </a:r>
          </a:p>
          <a:p>
            <a:r>
              <a:rPr lang="es-ES" b="1" dirty="0" smtClean="0"/>
              <a:t>3.Cristo</a:t>
            </a:r>
            <a:r>
              <a:rPr lang="es-ES" b="1" dirty="0" smtClean="0"/>
              <a:t>, encuentro todo en Ti,</a:t>
            </a:r>
          </a:p>
          <a:p>
            <a:r>
              <a:rPr lang="es-ES" b="1" dirty="0" smtClean="0"/>
              <a:t>Y no necesito más.</a:t>
            </a:r>
          </a:p>
          <a:p>
            <a:r>
              <a:rPr lang="es-ES" b="1" dirty="0" smtClean="0"/>
              <a:t>Caído me pusiste en pie,</a:t>
            </a:r>
          </a:p>
          <a:p>
            <a:r>
              <a:rPr lang="es-ES" b="1" dirty="0" smtClean="0"/>
              <a:t>Débil, ánimo me das;</a:t>
            </a:r>
          </a:p>
          <a:p>
            <a:r>
              <a:rPr lang="es-ES" b="1" dirty="0" smtClean="0"/>
              <a:t>Al enfermo das salud,</a:t>
            </a:r>
          </a:p>
          <a:p>
            <a:r>
              <a:rPr lang="es-ES" b="1" dirty="0" smtClean="0"/>
              <a:t>Das la vista al que no ve;</a:t>
            </a:r>
          </a:p>
          <a:p>
            <a:r>
              <a:rPr lang="es-ES" b="1" dirty="0" smtClean="0"/>
              <a:t>Con amor y gratitud</a:t>
            </a:r>
          </a:p>
          <a:p>
            <a:r>
              <a:rPr lang="es-ES" b="1" dirty="0" smtClean="0"/>
              <a:t>Tu bondad ensalzaré.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129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Cariñoso Salvador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Cariñoso Salvador</dc:title>
  <dc:creator>mary</dc:creator>
  <cp:lastModifiedBy>mary</cp:lastModifiedBy>
  <cp:revision>6</cp:revision>
  <dcterms:created xsi:type="dcterms:W3CDTF">2019-01-10T15:52:32Z</dcterms:created>
  <dcterms:modified xsi:type="dcterms:W3CDTF">2022-02-25T16:47:09Z</dcterms:modified>
</cp:coreProperties>
</file>