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2D5D2-8C50-4168-8DCA-D1749DF3E570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92C-9D2A-4319-8E39-EE0379F986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rinhoso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260648"/>
            <a:ext cx="450059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Carinhoso</a:t>
            </a:r>
            <a:r>
              <a:rPr lang="en-US" b="1" dirty="0" smtClean="0"/>
              <a:t> Salvador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176860" cy="509012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1.Carinhoso Salvador,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Quero a Ti me aconchegar;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Negras ondas de terror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Ameaçam-me tragar.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Dá-me abrigo e proteção,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 o temporal cessar;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pobre embarcação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 segura atracar.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2.Outro abrigo, sei, não há,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 amparo venho a Ti;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suster-me e consolar,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me deixes só aqui.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em Ti, meu Protetor,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confiança pus;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Cobre-me com Teu amor ?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Indefeso estou, Jesus.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3.Quanto posso carecer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Acho em Ti, e muito mais;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caio vens me erguer,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Mudas em sorriso os ais.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Justo e santo é o nome Teu,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Injustiça apenas sou;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 e pecador sou eu,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verdade, graça, amor.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4.Essa graça, à qual eu vim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Meus pecados entregar,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Venha, em jorros sobre mim,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e santo me tornar.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Venho a vida em Ti beber,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Nascente divinal;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em mim farás nascer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Viva fonte perenal.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173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Carinhoso Salvador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Amante da Minha Alma</dc:title>
  <dc:creator>mary</dc:creator>
  <cp:lastModifiedBy>FRONT</cp:lastModifiedBy>
  <cp:revision>9</cp:revision>
  <dcterms:created xsi:type="dcterms:W3CDTF">2019-01-10T16:11:17Z</dcterms:created>
  <dcterms:modified xsi:type="dcterms:W3CDTF">2023-10-17T20:12:10Z</dcterms:modified>
</cp:coreProperties>
</file>