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3677-73B7-42A1-92BA-09748D52FAAD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ABB7-7396-4730-82A5-59AC36EAC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3677-73B7-42A1-92BA-09748D52FAAD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ABB7-7396-4730-82A5-59AC36EAC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3677-73B7-42A1-92BA-09748D52FAAD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ABB7-7396-4730-82A5-59AC36EAC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3677-73B7-42A1-92BA-09748D52FAAD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ABB7-7396-4730-82A5-59AC36EAC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3677-73B7-42A1-92BA-09748D52FAAD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ABB7-7396-4730-82A5-59AC36EAC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3677-73B7-42A1-92BA-09748D52FAAD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ABB7-7396-4730-82A5-59AC36EAC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3677-73B7-42A1-92BA-09748D52FAAD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ABB7-7396-4730-82A5-59AC36EAC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3677-73B7-42A1-92BA-09748D52FAAD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ABB7-7396-4730-82A5-59AC36EAC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3677-73B7-42A1-92BA-09748D52FAAD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ABB7-7396-4730-82A5-59AC36EAC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3677-73B7-42A1-92BA-09748D52FAAD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ABB7-7396-4730-82A5-59AC36EAC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3677-73B7-42A1-92BA-09748D52FAAD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ABB7-7396-4730-82A5-59AC36EAC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03677-73B7-42A1-92BA-09748D52FAAD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CABB7-7396-4730-82A5-59AC36EACD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만유의 주 앞에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tati marire-n c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53650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Cantati</a:t>
            </a:r>
            <a:r>
              <a:rPr lang="en-US" b="1" dirty="0" smtClean="0"/>
              <a:t> </a:t>
            </a:r>
            <a:r>
              <a:rPr lang="en-US" b="1" dirty="0" err="1" smtClean="0"/>
              <a:t>marire</a:t>
            </a:r>
            <a:r>
              <a:rPr lang="en-US" b="1" dirty="0" smtClean="0"/>
              <a:t>-n </a:t>
            </a:r>
            <a:r>
              <a:rPr lang="en-US" b="1" dirty="0" err="1" smtClean="0"/>
              <a:t>cor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875" y="1052736"/>
            <a:ext cx="6552728" cy="3312368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Cântaţi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mărire-n cor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Hristos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Împărat,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este Domnul nostru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adorat!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mulţumiri azi glasul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vostru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înălţaţi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să-L lăudaţi! 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 de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nepătruns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Se-aude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ne-ncetat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Acelaşi cântec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Plin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slavă, minunat!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Oştiri cereşti Pe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Dumnezeu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Îl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preamăresc şi-I mulţumesc! 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Cântaţi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domnia Lui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fără de sfârşit!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tronul slavei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Stă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nebiruit!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îngeri mii, iubirea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S-o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proclamaţi şi să-I cântaţi!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Cantati marire-n cor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Cantati marire-n cor </dc:title>
  <dc:creator>mary</dc:creator>
  <cp:lastModifiedBy>mary</cp:lastModifiedBy>
  <cp:revision>5</cp:revision>
  <dcterms:created xsi:type="dcterms:W3CDTF">2019-01-07T03:01:32Z</dcterms:created>
  <dcterms:modified xsi:type="dcterms:W3CDTF">2019-01-09T02:43:33Z</dcterms:modified>
</cp:coreProperties>
</file>