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1E4-38D1-4E5F-90C4-DC5E1BD894C6}" type="datetimeFigureOut">
              <a:rPr lang="en-US" smtClean="0"/>
              <a:pPr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23BA6-7685-4071-8DA1-5D5FDC81C2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You Been To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264696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Bist Du Rein, Durch Das Blut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5616624" cy="612068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Hast du je erfahren Jesu Retterkraft?                                                      Bist du rein durch des Heilandes Blut?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Und vertraust du völlig Seiner Gnadenmacht?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Bist du rein durch des Heilandes Blut? 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/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Chorus: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Bist du rein durch das Blut,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bist du rein durch des Heilandes Blut?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Ist dein Kleid schon helle? Ist es weiß wie Schnee?                             Bist du rein durch des Heilandes Blut?</a:t>
            </a:r>
            <a:r>
              <a:rPr lang="de-DE" sz="1600" b="1" dirty="0" smtClean="0">
                <a:solidFill>
                  <a:schemeClr val="tx1"/>
                </a:solidFill>
              </a:rPr>
              <a:t/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/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Wandelst jeden Tag du an des Heilands Seit'?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Bist du rein durch des Heilandes Blut?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Ruhst in Ihm du jeden Augenblick der Zeit?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Bist du rein durch des Heilandes Blut?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/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Wenn der Bräut'gam kommt, ist dann dein Kleid schneeweiß?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Bist du rein durch des Heilandes Blut?                                                 Ist dein Herz bereit für Seine Herrlichkeit?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Bist du rein durch des Heilandes Blut?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Lege ab die Kleider, so von Sünd' befleckt,                                                    werde rein durch des Heilandes Blut!                                                               Flieh zur Quelle, die all deinen Schaden deckt,                               und sei rein durch des Heilandes Blut!</a:t>
            </a:r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Bist Du Rein, Durch Das Blut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Bist Du Rein, Durch Das Blut</dc:title>
  <dc:creator>mary</dc:creator>
  <cp:lastModifiedBy>mary</cp:lastModifiedBy>
  <cp:revision>5</cp:revision>
  <dcterms:created xsi:type="dcterms:W3CDTF">2019-01-21T15:53:41Z</dcterms:created>
  <dcterms:modified xsi:type="dcterms:W3CDTF">2022-03-17T20:06:11Z</dcterms:modified>
</cp:coreProperties>
</file>