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FE8A8-201E-4A15-85A6-A4FECC89CDD4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1E02-636D-464C-B0CC-863A059897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e o ninu ẹjẹ Ọdagunt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976664" cy="36247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Awe o ninu ẹjẹ Ọdaguntan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764704"/>
            <a:ext cx="35283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tọ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F’agbara</a:t>
            </a:r>
            <a:r>
              <a:rPr lang="en-US" b="1" dirty="0" smtClean="0"/>
              <a:t> ‘</a:t>
            </a:r>
            <a:r>
              <a:rPr lang="en-US" b="1" dirty="0" err="1" smtClean="0"/>
              <a:t>Wẹnumọ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 err="1" smtClean="0"/>
              <a:t>wẹ</a:t>
            </a:r>
            <a:r>
              <a:rPr lang="en-US" b="1" dirty="0" smtClean="0"/>
              <a:t> ọ </a:t>
            </a:r>
            <a:r>
              <a:rPr lang="en-US" b="1" dirty="0" err="1" smtClean="0"/>
              <a:t>ninu</a:t>
            </a:r>
            <a:r>
              <a:rPr lang="en-US" b="1" dirty="0" smtClean="0"/>
              <a:t> </a:t>
            </a:r>
            <a:r>
              <a:rPr lang="en-US" b="1" dirty="0" err="1" smtClean="0"/>
              <a:t>ẹjẹ</a:t>
            </a:r>
            <a:r>
              <a:rPr lang="en-US" b="1" dirty="0" smtClean="0"/>
              <a:t> </a:t>
            </a:r>
            <a:r>
              <a:rPr lang="en-US" b="1" dirty="0" err="1" smtClean="0"/>
              <a:t>Ọdaguntan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Iwọ</a:t>
            </a:r>
            <a:r>
              <a:rPr lang="en-US" b="1" dirty="0" smtClean="0"/>
              <a:t> ha </a:t>
            </a:r>
            <a:r>
              <a:rPr lang="en-US" b="1" dirty="0" err="1" smtClean="0"/>
              <a:t>ngbẹkẹle</a:t>
            </a:r>
            <a:r>
              <a:rPr lang="en-US" b="1" dirty="0" smtClean="0"/>
              <a:t> ore-</a:t>
            </a:r>
            <a:r>
              <a:rPr lang="en-US" b="1" dirty="0" err="1" smtClean="0"/>
              <a:t>ọfẹ</a:t>
            </a:r>
            <a:r>
              <a:rPr lang="en-US" b="1" dirty="0" smtClean="0"/>
              <a:t> </a:t>
            </a:r>
            <a:r>
              <a:rPr lang="en-US" b="1" dirty="0" err="1" smtClean="0"/>
              <a:t>Rẹ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 err="1" smtClean="0"/>
              <a:t>wẹ</a:t>
            </a:r>
            <a:r>
              <a:rPr lang="en-US" b="1" dirty="0" smtClean="0"/>
              <a:t> ọ </a:t>
            </a:r>
            <a:r>
              <a:rPr lang="en-US" b="1" dirty="0" err="1" smtClean="0"/>
              <a:t>ninu</a:t>
            </a:r>
            <a:r>
              <a:rPr lang="en-US" b="1" dirty="0" smtClean="0"/>
              <a:t> </a:t>
            </a:r>
            <a:r>
              <a:rPr lang="en-US" b="1" dirty="0" err="1" smtClean="0"/>
              <a:t>ẹjẹ</a:t>
            </a:r>
            <a:r>
              <a:rPr lang="en-US" b="1" dirty="0" smtClean="0"/>
              <a:t> </a:t>
            </a:r>
            <a:r>
              <a:rPr lang="en-US" b="1" dirty="0" err="1" smtClean="0"/>
              <a:t>Ọdaguntan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Refrain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i="1" dirty="0" smtClean="0">
                <a:solidFill>
                  <a:srgbClr val="FF0000"/>
                </a:solidFill>
              </a:rPr>
              <a:t>A </a:t>
            </a:r>
            <a:r>
              <a:rPr lang="en-US" b="1" i="1" dirty="0" err="1" smtClean="0">
                <a:solidFill>
                  <a:srgbClr val="FF0000"/>
                </a:solidFill>
              </a:rPr>
              <a:t>wẹ</a:t>
            </a:r>
            <a:r>
              <a:rPr lang="en-US" b="1" i="1" dirty="0" smtClean="0">
                <a:solidFill>
                  <a:srgbClr val="FF0000"/>
                </a:solidFill>
              </a:rPr>
              <a:t> ọ, </a:t>
            </a:r>
            <a:r>
              <a:rPr lang="en-US" b="1" i="1" dirty="0" err="1" smtClean="0">
                <a:solidFill>
                  <a:srgbClr val="FF0000"/>
                </a:solidFill>
              </a:rPr>
              <a:t>ninu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ẹjẹ</a:t>
            </a:r>
            <a:r>
              <a:rPr lang="en-US" b="1" i="1" dirty="0" smtClean="0">
                <a:solidFill>
                  <a:srgbClr val="FF0000"/>
                </a:solidFill>
              </a:rPr>
              <a:t>,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err="1" smtClean="0">
                <a:solidFill>
                  <a:srgbClr val="FF0000"/>
                </a:solidFill>
              </a:rPr>
              <a:t>Ninu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ẹjẹ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Ọdaguntan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fún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ọkàn</a:t>
            </a:r>
            <a:r>
              <a:rPr lang="en-US" b="1" i="1" dirty="0" smtClean="0">
                <a:solidFill>
                  <a:srgbClr val="FF0000"/>
                </a:solidFill>
              </a:rPr>
              <a:t>;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err="1" smtClean="0">
                <a:solidFill>
                  <a:srgbClr val="FF0000"/>
                </a:solidFill>
              </a:rPr>
              <a:t>Aṣọ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rẹ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y’o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fúnfún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y’o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sí</a:t>
            </a:r>
            <a:r>
              <a:rPr lang="en-US" b="1" i="1" dirty="0" smtClean="0">
                <a:solidFill>
                  <a:srgbClr val="FF0000"/>
                </a:solidFill>
              </a:rPr>
              <a:t> mo </a:t>
            </a:r>
            <a:r>
              <a:rPr lang="en-US" b="1" i="1" dirty="0" err="1" smtClean="0">
                <a:solidFill>
                  <a:srgbClr val="FF0000"/>
                </a:solidFill>
              </a:rPr>
              <a:t>laulau</a:t>
            </a:r>
            <a:r>
              <a:rPr lang="en-US" b="1" i="1" dirty="0" smtClean="0">
                <a:solidFill>
                  <a:srgbClr val="FF0000"/>
                </a:solidFill>
              </a:rPr>
              <a:t/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A </a:t>
            </a:r>
            <a:r>
              <a:rPr lang="en-US" b="1" i="1" dirty="0" err="1" smtClean="0">
                <a:solidFill>
                  <a:srgbClr val="FF0000"/>
                </a:solidFill>
              </a:rPr>
              <a:t>wẹ</a:t>
            </a:r>
            <a:r>
              <a:rPr lang="en-US" b="1" i="1" dirty="0" smtClean="0">
                <a:solidFill>
                  <a:srgbClr val="FF0000"/>
                </a:solidFill>
              </a:rPr>
              <a:t> ọ </a:t>
            </a:r>
            <a:r>
              <a:rPr lang="en-US" b="1" i="1" dirty="0" err="1" smtClean="0">
                <a:solidFill>
                  <a:srgbClr val="FF0000"/>
                </a:solidFill>
              </a:rPr>
              <a:t>ninu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ẹjẹ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Ọdaguntan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 smtClean="0"/>
          </a:p>
          <a:p>
            <a:r>
              <a:rPr lang="en-US" b="1" dirty="0" smtClean="0"/>
              <a:t>O </a:t>
            </a:r>
            <a:r>
              <a:rPr lang="en-US" b="1" dirty="0" err="1" smtClean="0"/>
              <a:t>mba</a:t>
            </a:r>
            <a:r>
              <a:rPr lang="en-US" b="1" dirty="0" smtClean="0"/>
              <a:t> </a:t>
            </a:r>
            <a:r>
              <a:rPr lang="en-US" b="1" dirty="0" err="1" smtClean="0"/>
              <a:t>Olugbala</a:t>
            </a:r>
            <a:r>
              <a:rPr lang="en-US" b="1" dirty="0" smtClean="0"/>
              <a:t> </a:t>
            </a:r>
            <a:r>
              <a:rPr lang="en-US" b="1" dirty="0" err="1" smtClean="0"/>
              <a:t>rin</a:t>
            </a:r>
            <a:r>
              <a:rPr lang="en-US" b="1" dirty="0" smtClean="0"/>
              <a:t> </a:t>
            </a:r>
            <a:r>
              <a:rPr lang="en-US" b="1" dirty="0" err="1" smtClean="0"/>
              <a:t>lojojumo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 err="1" smtClean="0"/>
              <a:t>wẹ</a:t>
            </a:r>
            <a:r>
              <a:rPr lang="en-US" b="1" dirty="0" smtClean="0"/>
              <a:t> o </a:t>
            </a:r>
            <a:r>
              <a:rPr lang="en-US" b="1" dirty="0" err="1" smtClean="0"/>
              <a:t>ninu</a:t>
            </a:r>
            <a:r>
              <a:rPr lang="en-US" b="1" dirty="0" smtClean="0"/>
              <a:t> </a:t>
            </a:r>
            <a:r>
              <a:rPr lang="en-US" b="1" dirty="0" err="1" smtClean="0"/>
              <a:t>ẹjẹ</a:t>
            </a:r>
            <a:r>
              <a:rPr lang="en-US" b="1" dirty="0" smtClean="0"/>
              <a:t> </a:t>
            </a:r>
            <a:r>
              <a:rPr lang="en-US" b="1" dirty="0" err="1" smtClean="0"/>
              <a:t>Ọdaguntan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O simile </a:t>
            </a:r>
            <a:r>
              <a:rPr lang="en-US" b="1" dirty="0" err="1" smtClean="0"/>
              <a:t>ẹnití</a:t>
            </a:r>
            <a:r>
              <a:rPr lang="en-US" b="1" dirty="0" smtClean="0"/>
              <a:t> a 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mọ</a:t>
            </a:r>
            <a:r>
              <a:rPr lang="en-US" b="1" dirty="0" smtClean="0"/>
              <a:t> </a:t>
            </a:r>
            <a:r>
              <a:rPr lang="en-US" b="1" dirty="0" err="1" smtClean="0"/>
              <a:t>igi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 err="1" smtClean="0"/>
              <a:t>wẹ</a:t>
            </a:r>
            <a:r>
              <a:rPr lang="en-US" b="1" dirty="0" smtClean="0"/>
              <a:t> ọ </a:t>
            </a:r>
            <a:r>
              <a:rPr lang="en-US" b="1" dirty="0" err="1" smtClean="0"/>
              <a:t>ninu</a:t>
            </a:r>
            <a:r>
              <a:rPr lang="en-US" b="1" dirty="0" smtClean="0"/>
              <a:t> </a:t>
            </a:r>
            <a:r>
              <a:rPr lang="en-US" b="1" dirty="0" err="1" smtClean="0"/>
              <a:t>ẹjẹ</a:t>
            </a:r>
            <a:r>
              <a:rPr lang="en-US" b="1" dirty="0" smtClean="0"/>
              <a:t> </a:t>
            </a:r>
            <a:r>
              <a:rPr lang="en-US" b="1" dirty="0" err="1" smtClean="0"/>
              <a:t>Ọdaguntan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Aṣọ</a:t>
            </a:r>
            <a:r>
              <a:rPr lang="en-US" b="1" dirty="0" smtClean="0"/>
              <a:t>  </a:t>
            </a:r>
            <a:r>
              <a:rPr lang="en-US" b="1" dirty="0" err="1" smtClean="0"/>
              <a:t>rẹ</a:t>
            </a:r>
            <a:r>
              <a:rPr lang="en-US" b="1" dirty="0" smtClean="0"/>
              <a:t> </a:t>
            </a:r>
            <a:r>
              <a:rPr lang="en-US" b="1" dirty="0" err="1" smtClean="0"/>
              <a:t>funfun</a:t>
            </a:r>
            <a:r>
              <a:rPr lang="en-US" b="1" dirty="0" smtClean="0"/>
              <a:t> </a:t>
            </a:r>
            <a:r>
              <a:rPr lang="en-US" b="1" dirty="0" err="1" smtClean="0"/>
              <a:t>lati</a:t>
            </a:r>
            <a:r>
              <a:rPr lang="en-US" b="1" dirty="0" smtClean="0"/>
              <a:t> pad’ </a:t>
            </a:r>
            <a:r>
              <a:rPr lang="en-US" b="1" dirty="0" err="1" smtClean="0"/>
              <a:t>Olúwa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O </a:t>
            </a:r>
            <a:r>
              <a:rPr lang="en-US" b="1" dirty="0" err="1" smtClean="0"/>
              <a:t>mọ</a:t>
            </a:r>
            <a:r>
              <a:rPr lang="en-US" b="1" dirty="0" smtClean="0"/>
              <a:t> </a:t>
            </a:r>
            <a:r>
              <a:rPr lang="en-US" b="1" dirty="0" err="1" smtClean="0"/>
              <a:t>lau</a:t>
            </a:r>
            <a:r>
              <a:rPr lang="en-US" b="1" dirty="0" smtClean="0"/>
              <a:t> </a:t>
            </a:r>
            <a:r>
              <a:rPr lang="en-US" b="1" dirty="0" err="1" smtClean="0"/>
              <a:t>ninu</a:t>
            </a:r>
            <a:r>
              <a:rPr lang="en-US" b="1" dirty="0" smtClean="0"/>
              <a:t> </a:t>
            </a:r>
            <a:r>
              <a:rPr lang="en-US" b="1" dirty="0" err="1" smtClean="0"/>
              <a:t>ẹjẹ</a:t>
            </a:r>
            <a:r>
              <a:rPr lang="en-US" b="1" dirty="0" smtClean="0"/>
              <a:t> </a:t>
            </a:r>
            <a:r>
              <a:rPr lang="en-US" b="1" dirty="0" err="1" smtClean="0"/>
              <a:t>Ọdaguntan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err="1" smtClean="0"/>
              <a:t>ọkàn</a:t>
            </a:r>
            <a:r>
              <a:rPr lang="en-US" b="1" dirty="0" smtClean="0"/>
              <a:t> </a:t>
            </a:r>
            <a:r>
              <a:rPr lang="en-US" b="1" dirty="0" err="1" smtClean="0"/>
              <a:t>rẹ</a:t>
            </a:r>
            <a:r>
              <a:rPr lang="en-US" b="1" dirty="0" smtClean="0"/>
              <a:t> </a:t>
            </a:r>
            <a:r>
              <a:rPr lang="en-US" b="1" dirty="0" err="1" smtClean="0"/>
              <a:t>mura</a:t>
            </a:r>
            <a:r>
              <a:rPr lang="en-US" b="1" dirty="0" smtClean="0"/>
              <a:t> </a:t>
            </a:r>
            <a:r>
              <a:rPr lang="en-US" b="1" dirty="0" err="1" smtClean="0"/>
              <a:t>fún</a:t>
            </a:r>
            <a:r>
              <a:rPr lang="en-US" b="1" dirty="0" smtClean="0"/>
              <a:t> ‘le </a:t>
            </a:r>
            <a:r>
              <a:rPr lang="en-US" b="1" dirty="0" err="1" smtClean="0"/>
              <a:t>didan</a:t>
            </a:r>
            <a:r>
              <a:rPr lang="en-US" b="1" dirty="0" smtClean="0"/>
              <a:t> </a:t>
            </a:r>
            <a:r>
              <a:rPr lang="en-US" b="1" dirty="0" err="1" smtClean="0"/>
              <a:t>lókè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Ka </a:t>
            </a:r>
            <a:r>
              <a:rPr lang="en-US" b="1" dirty="0" err="1" smtClean="0"/>
              <a:t>wẹ</a:t>
            </a:r>
            <a:r>
              <a:rPr lang="en-US" b="1" dirty="0" smtClean="0"/>
              <a:t> ọ </a:t>
            </a:r>
            <a:r>
              <a:rPr lang="en-US" b="1" dirty="0" err="1" smtClean="0"/>
              <a:t>ninu</a:t>
            </a:r>
            <a:r>
              <a:rPr lang="en-US" b="1" dirty="0" smtClean="0"/>
              <a:t> </a:t>
            </a:r>
            <a:r>
              <a:rPr lang="en-US" b="1" dirty="0" err="1" smtClean="0"/>
              <a:t>ẹjẹ</a:t>
            </a:r>
            <a:r>
              <a:rPr lang="en-US" b="1" dirty="0" smtClean="0"/>
              <a:t> </a:t>
            </a:r>
            <a:r>
              <a:rPr lang="en-US" b="1" dirty="0" err="1" smtClean="0"/>
              <a:t>Ọdaguntan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Awe o ninu ẹjẹ Ọdaguntan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 o ninu ẹjẹ Ọdaguntan </dc:title>
  <dc:creator>mary</dc:creator>
  <cp:lastModifiedBy>mary</cp:lastModifiedBy>
  <cp:revision>10</cp:revision>
  <dcterms:created xsi:type="dcterms:W3CDTF">2019-01-18T16:40:34Z</dcterms:created>
  <dcterms:modified xsi:type="dcterms:W3CDTF">2022-03-17T20:11:26Z</dcterms:modified>
</cp:coreProperties>
</file>