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F32F4-E220-424F-8FFA-1C64DD1F20B3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5DDB5-2EDE-45AA-9866-A53629C92E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a Sinar Dalam Jiw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5256584" cy="4320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Sinar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184576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Bercahaya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       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Bercahaya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penuh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ada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damai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bahagia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>
                <a:solidFill>
                  <a:srgbClr val="FF0000"/>
                </a:solidFill>
              </a:rPr>
              <a:t>Bila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wajah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Yesus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berseri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bercahaya</a:t>
            </a:r>
            <a:r>
              <a:rPr lang="en-US" sz="1800" b="1" dirty="0">
                <a:solidFill>
                  <a:srgbClr val="FF0000"/>
                </a:solidFill>
              </a:rPr>
              <a:t> 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sang Raja</a:t>
            </a: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s’lalu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karunia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Ada Sinar Dalam Jiwaku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Sinar Dalam Jiwaku </dc:title>
  <dc:creator>mary</dc:creator>
  <cp:lastModifiedBy>mary</cp:lastModifiedBy>
  <cp:revision>8</cp:revision>
  <dcterms:created xsi:type="dcterms:W3CDTF">2019-01-25T21:32:59Z</dcterms:created>
  <dcterms:modified xsi:type="dcterms:W3CDTF">2019-01-26T17:51:11Z</dcterms:modified>
</cp:coreProperties>
</file>