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4BB21-D945-41A4-8AB0-11390F4025A7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E081-68BD-474A-AC53-34B89BC643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 Aao Hum Sara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Ab</a:t>
            </a:r>
            <a:r>
              <a:rPr lang="en-US" b="1" dirty="0" smtClean="0"/>
              <a:t> </a:t>
            </a:r>
            <a:r>
              <a:rPr lang="en-US" b="1" dirty="0" err="1"/>
              <a:t>Aao</a:t>
            </a:r>
            <a:r>
              <a:rPr lang="en-US" b="1" dirty="0"/>
              <a:t> Hum </a:t>
            </a:r>
            <a:r>
              <a:rPr lang="en-US" b="1" dirty="0" err="1"/>
              <a:t>Sarahe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2667000" cy="4572000"/>
          </a:xfrm>
        </p:spPr>
        <p:txBody>
          <a:bodyPr>
            <a:noAutofit/>
          </a:bodyPr>
          <a:lstStyle/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आओ विश्वासियों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जय जय करते आओ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आओ हम चलें बैतलेहेम को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चरनी में देखो महिमा का राजा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अब </a:t>
            </a:r>
            <a:r>
              <a:rPr lang="hi-IN" sz="1200" b="1" dirty="0" smtClean="0">
                <a:solidFill>
                  <a:srgbClr val="FF0000"/>
                </a:solidFill>
              </a:rPr>
              <a:t>आओ हम सराहें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अब आओ हम सराहें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अब आओ हम सराहें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ख्रिस्त प्रभु को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वो इश्वर से इश्वर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ज्योत का ज्योत सनातन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घिन उसने न किया गर्भ कुंवारी से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सच्चा परमेश्वर न सृजा पर है जन्मा 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हे सारे दूतगणों 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जय जयकार तुम गाओ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हाँ स्वर्गों के स्वर्ग में तुम गाते रहो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महिमा और स्तुति इश्वर सर्व प्रधान को</a:t>
            </a:r>
          </a:p>
          <a:p>
            <a:pPr algn="l"/>
            <a:endParaRPr lang="hi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आमीन प्रभु धन्य हो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त्राण के लिए जन्मा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हे येशु हो तेरी अनंत महिमा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पिता का वचन अब देहधारी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हुआ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Ab Aao Hum Sarahe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Ab Aao Hum Sarahe </dc:title>
  <dc:creator>FRONT</dc:creator>
  <cp:lastModifiedBy>FRONT</cp:lastModifiedBy>
  <cp:revision>7</cp:revision>
  <dcterms:created xsi:type="dcterms:W3CDTF">2023-11-28T20:40:19Z</dcterms:created>
  <dcterms:modified xsi:type="dcterms:W3CDTF">2023-11-30T16:48:04Z</dcterms:modified>
</cp:coreProperties>
</file>