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7B376-2A55-42B1-91E2-6616AF0A5E7E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0665C-4F90-40B6-B490-16BB32B85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만백성 기뻐하여라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願主賜予你們平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536504" cy="54868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願主賜予你們平安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671691"/>
            <a:ext cx="60486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上帝安心地讓你歡愉　紳士們　不讓任何事讓你覺得氣餒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記得　耶穌　我們的救世主　生於聖誕那一天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將我們從撒旦的魔力中解救而出　當我們已然迷途的那時</a:t>
            </a:r>
          </a:p>
          <a:p>
            <a:endParaRPr lang="en-US" altLang="zh-TW" b="1" dirty="0" smtClean="0">
              <a:solidFill>
                <a:schemeClr val="bg1"/>
              </a:solidFill>
            </a:endParaRPr>
          </a:p>
          <a:p>
            <a:endParaRPr lang="zh-TW" altLang="en-US" b="1" dirty="0" smtClean="0">
              <a:solidFill>
                <a:schemeClr val="bg1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副歌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喔　歡愉的訊息　歡愉的訊息  喔　歡愉的訊息</a:t>
            </a:r>
          </a:p>
          <a:p>
            <a:endParaRPr lang="en-US" altLang="zh-TW" b="1" dirty="0" smtClean="0">
              <a:solidFill>
                <a:schemeClr val="bg1"/>
              </a:solidFill>
            </a:endParaRPr>
          </a:p>
          <a:p>
            <a:endParaRPr lang="zh-TW" altLang="en-US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來自我們天之父　神聖的天使降臨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直到那些牧羊人們　帶來了相同的訊息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如何在伯立恆誕生　這位上帝的兒子</a:t>
            </a:r>
          </a:p>
          <a:p>
            <a:endParaRPr lang="en-US" altLang="zh-TW" b="1" dirty="0" smtClean="0">
              <a:solidFill>
                <a:schemeClr val="bg1"/>
              </a:solidFill>
            </a:endParaRPr>
          </a:p>
          <a:p>
            <a:endParaRPr lang="zh-TW" altLang="en-US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於是天使訴說　不再害怕　不讓任何事讓你覺得驚恐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這天　救世主誕生的那天　綻放著純潔的聖光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釋放了那些相信他的人們　不再臣服於撒旦的威權麾下</a:t>
            </a:r>
          </a:p>
          <a:p>
            <a:endParaRPr lang="en-US" altLang="zh-TW" b="1" dirty="0" smtClean="0">
              <a:solidFill>
                <a:schemeClr val="bg1"/>
              </a:solidFill>
            </a:endParaRPr>
          </a:p>
          <a:p>
            <a:endParaRPr lang="zh-TW" altLang="en-US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現在為上帝歡唱頌辭吧　那些在上帝聖光下的人們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要彼此相愛如手足　相互深擁吧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聖誕的神聖時刻　讓醜惡遠離吧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願主賜予你們平安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願主賜予你們平安</dc:title>
  <dc:creator>mary</dc:creator>
  <cp:lastModifiedBy>mary</cp:lastModifiedBy>
  <cp:revision>8</cp:revision>
  <dcterms:created xsi:type="dcterms:W3CDTF">2018-12-24T17:56:46Z</dcterms:created>
  <dcterms:modified xsi:type="dcterms:W3CDTF">2018-12-25T16:14:17Z</dcterms:modified>
</cp:coreProperties>
</file>