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3A07B-A620-4C73-9C76-2BB3C9EB5C54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5D578-9C55-47BF-B25B-98A7670952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這位奇妙嬰孩是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20480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這位奇妙嬰孩是誰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4608512" cy="5688632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這位奇妙，嬰孩是誰，安臥馬利亞懷中，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夜半降生，天使歌頌，牧人等驚起歡騰，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副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歌</a:t>
            </a: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看！看！基督我王，天使頌揚牧人敬拜，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來！來！歡呼擁戴，馬利亞懷中嬰孩。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/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為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何看來，窮苦微賤，牛馬就在祂旁邊，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應當敬畏，應當敬畏，聖道贖罪到人間，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/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獻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上乳香，沒藥黃金，眾人合當來拜祂，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萬王之王，攜來救恩，應當傾心接待祂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，</a:t>
            </a:r>
            <a:endParaRPr lang="zh-TW" alt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這位奇妙嬰孩是誰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這位奇妙嬰孩是誰</dc:title>
  <dc:creator>mary</dc:creator>
  <cp:lastModifiedBy>mary</cp:lastModifiedBy>
  <cp:revision>3</cp:revision>
  <dcterms:created xsi:type="dcterms:W3CDTF">2018-12-05T01:36:05Z</dcterms:created>
  <dcterms:modified xsi:type="dcterms:W3CDTF">2018-12-05T17:10:24Z</dcterms:modified>
</cp:coreProperties>
</file>